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80" d="100"/>
          <a:sy n="80" d="100"/>
        </p:scale>
        <p:origin x="1710" y="-100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E43F-F789-4C4A-BA52-364833219667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A527E-3401-45EF-B08A-4CAD926106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2720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E43F-F789-4C4A-BA52-364833219667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A527E-3401-45EF-B08A-4CAD926106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3014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E43F-F789-4C4A-BA52-364833219667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A527E-3401-45EF-B08A-4CAD926106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680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E43F-F789-4C4A-BA52-364833219667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A527E-3401-45EF-B08A-4CAD926106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888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E43F-F789-4C4A-BA52-364833219667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A527E-3401-45EF-B08A-4CAD926106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6612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E43F-F789-4C4A-BA52-364833219667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A527E-3401-45EF-B08A-4CAD926106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0067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E43F-F789-4C4A-BA52-364833219667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A527E-3401-45EF-B08A-4CAD926106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520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E43F-F789-4C4A-BA52-364833219667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A527E-3401-45EF-B08A-4CAD926106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351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E43F-F789-4C4A-BA52-364833219667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A527E-3401-45EF-B08A-4CAD926106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1069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E43F-F789-4C4A-BA52-364833219667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A527E-3401-45EF-B08A-4CAD926106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8499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E43F-F789-4C4A-BA52-364833219667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A527E-3401-45EF-B08A-4CAD926106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287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FE43F-F789-4C4A-BA52-364833219667}" type="datetimeFigureOut">
              <a:rPr kumimoji="1" lang="ja-JP" altLang="en-US" smtClean="0"/>
              <a:t>2020/4/28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A527E-3401-45EF-B08A-4CAD926106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5638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-1" y="0"/>
            <a:ext cx="6795861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復習問題　　　　　　　　　　　　　　　　　　　　　　　　　　　　　　　月　　日（　　）</a:t>
            </a:r>
            <a:endParaRPr kumimoji="1" lang="ja-JP" altLang="en-US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2139" y="304800"/>
            <a:ext cx="6733722" cy="4826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小学校</a:t>
            </a:r>
            <a:r>
              <a:rPr kumimoji="1" lang="ja-JP" altLang="en-US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算数（４年）　　　　　</a:t>
            </a:r>
            <a:r>
              <a:rPr kumimoji="1" lang="ja-JP" altLang="en-US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1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kumimoji="1" lang="ja-JP" altLang="en-US" sz="11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組　　番　氏名</a:t>
            </a:r>
            <a:endParaRPr kumimoji="1" lang="ja-JP" altLang="en-US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211684" y="9566759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Ｈ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とちぎっ子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339" y="1020716"/>
            <a:ext cx="6564666" cy="7488000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3930556" y="8953573"/>
            <a:ext cx="2742308" cy="5070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　２　３　４</a:t>
            </a:r>
            <a:endParaRPr kumimoji="1" lang="ja-JP" altLang="en-US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629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-1" y="0"/>
            <a:ext cx="6795861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復習問題　　　　　　　　　　　　　　　　　　　　　　　　　　　　　　　月　　日（　　）</a:t>
            </a:r>
            <a:endParaRPr kumimoji="1" lang="ja-JP" altLang="en-US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211684" y="9566759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Ｈ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とちぎっ子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04800" y="5466174"/>
            <a:ext cx="6300560" cy="308827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/>
          <a:srcRect r="3415"/>
          <a:stretch/>
        </p:blipFill>
        <p:spPr>
          <a:xfrm>
            <a:off x="157389" y="966787"/>
            <a:ext cx="6586311" cy="4320000"/>
          </a:xfrm>
          <a:prstGeom prst="rect">
            <a:avLst/>
          </a:prstGeom>
        </p:spPr>
      </p:pic>
      <p:cxnSp>
        <p:nvCxnSpPr>
          <p:cNvPr id="5" name="直線コネクタ 4"/>
          <p:cNvCxnSpPr/>
          <p:nvPr/>
        </p:nvCxnSpPr>
        <p:spPr>
          <a:xfrm>
            <a:off x="295777" y="6209202"/>
            <a:ext cx="6300560" cy="12032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304800" y="6972196"/>
            <a:ext cx="6300560" cy="12032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304800" y="7735190"/>
            <a:ext cx="6300560" cy="12032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正方形/長方形 16"/>
          <p:cNvSpPr/>
          <p:nvPr/>
        </p:nvSpPr>
        <p:spPr>
          <a:xfrm>
            <a:off x="55132" y="312408"/>
            <a:ext cx="6733722" cy="4826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小学校</a:t>
            </a:r>
            <a:r>
              <a:rPr kumimoji="1" lang="ja-JP" altLang="en-US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算数（４年）　　　　　</a:t>
            </a:r>
            <a:r>
              <a:rPr kumimoji="1" lang="ja-JP" altLang="en-US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1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kumimoji="1" lang="ja-JP" altLang="en-US" sz="11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組　　番　氏名</a:t>
            </a:r>
            <a:endParaRPr kumimoji="1" lang="ja-JP" altLang="en-US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6764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-1" y="0"/>
            <a:ext cx="6795861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復習問題　　　　　　　　　　　　　　　　　　　　　　　　　　　　　　　月　　日（　　）</a:t>
            </a:r>
            <a:endParaRPr kumimoji="1" lang="ja-JP" altLang="en-US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2139" y="304800"/>
            <a:ext cx="6733722" cy="4826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小学校</a:t>
            </a:r>
            <a:r>
              <a:rPr kumimoji="1" lang="ja-JP" altLang="en-US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算数（４年）</a:t>
            </a:r>
            <a:r>
              <a:rPr kumimoji="1" lang="en-US" altLang="ja-JP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〔</a:t>
            </a:r>
            <a:r>
              <a:rPr kumimoji="1" lang="ja-JP" altLang="en-US" b="1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正答例</a:t>
            </a:r>
            <a:r>
              <a:rPr kumimoji="1" lang="en-US" altLang="ja-JP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〕</a:t>
            </a:r>
            <a:r>
              <a:rPr kumimoji="1" lang="ja-JP" altLang="en-US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1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kumimoji="1" lang="ja-JP" altLang="en-US" sz="11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組　　番　氏名</a:t>
            </a:r>
            <a:endParaRPr kumimoji="1" lang="ja-JP" altLang="en-US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211684" y="9566759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Ｈ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とちぎっ子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339" y="1020716"/>
            <a:ext cx="6564666" cy="7488000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3930556" y="8953573"/>
            <a:ext cx="2742308" cy="5070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　２　３　４</a:t>
            </a:r>
            <a:endParaRPr kumimoji="1" lang="ja-JP" altLang="en-US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楕円 9"/>
          <p:cNvSpPr/>
          <p:nvPr/>
        </p:nvSpPr>
        <p:spPr>
          <a:xfrm>
            <a:off x="4827180" y="8990684"/>
            <a:ext cx="431998" cy="43199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68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-1" y="0"/>
            <a:ext cx="6795861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復習問題　　　　　　　　　　　　　　　　　　　　　　　　　　　　　　　月　　日（　　）</a:t>
            </a:r>
            <a:endParaRPr kumimoji="1" lang="ja-JP" altLang="en-US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211684" y="9566759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Ｈ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とちぎっ子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/>
          <a:srcRect r="3415"/>
          <a:stretch/>
        </p:blipFill>
        <p:spPr>
          <a:xfrm>
            <a:off x="157389" y="966787"/>
            <a:ext cx="6586311" cy="4320000"/>
          </a:xfrm>
          <a:prstGeom prst="rect">
            <a:avLst/>
          </a:prstGeom>
        </p:spPr>
      </p:pic>
      <p:sp>
        <p:nvSpPr>
          <p:cNvPr id="17" name="正方形/長方形 16"/>
          <p:cNvSpPr/>
          <p:nvPr/>
        </p:nvSpPr>
        <p:spPr>
          <a:xfrm>
            <a:off x="55132" y="312408"/>
            <a:ext cx="6733722" cy="4826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小学校</a:t>
            </a:r>
            <a:r>
              <a:rPr kumimoji="1" lang="ja-JP" altLang="en-US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算数（４年）</a:t>
            </a:r>
            <a:r>
              <a:rPr kumimoji="1" lang="en-US" altLang="ja-JP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〔</a:t>
            </a:r>
            <a:r>
              <a:rPr kumimoji="1" lang="ja-JP" altLang="en-US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正答例</a:t>
            </a:r>
            <a:r>
              <a:rPr kumimoji="1" lang="en-US" altLang="ja-JP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〕</a:t>
            </a:r>
            <a:r>
              <a:rPr kumimoji="1" lang="ja-JP" altLang="en-US" b="1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100" b="1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kumimoji="1" lang="ja-JP" altLang="en-US" sz="11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組　　番　氏名</a:t>
            </a:r>
            <a:endParaRPr kumimoji="1" lang="ja-JP" altLang="en-US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252160" y="5466174"/>
            <a:ext cx="6353200" cy="3088279"/>
            <a:chOff x="252160" y="5466174"/>
            <a:chExt cx="6353200" cy="3088279"/>
          </a:xfrm>
        </p:grpSpPr>
        <p:sp>
          <p:nvSpPr>
            <p:cNvPr id="14" name="正方形/長方形 13"/>
            <p:cNvSpPr/>
            <p:nvPr/>
          </p:nvSpPr>
          <p:spPr>
            <a:xfrm>
              <a:off x="304800" y="5466174"/>
              <a:ext cx="6300560" cy="3088279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" name="直線コネクタ 4"/>
            <p:cNvCxnSpPr/>
            <p:nvPr/>
          </p:nvCxnSpPr>
          <p:spPr>
            <a:xfrm>
              <a:off x="295777" y="6209202"/>
              <a:ext cx="6300560" cy="1203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>
              <a:off x="304800" y="6972196"/>
              <a:ext cx="6300560" cy="1203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304800" y="7735190"/>
              <a:ext cx="6300560" cy="1203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" name="テキスト ボックス 1"/>
            <p:cNvSpPr txBox="1"/>
            <p:nvPr/>
          </p:nvSpPr>
          <p:spPr>
            <a:xfrm>
              <a:off x="252160" y="5693096"/>
              <a:ext cx="629153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（れい）</a:t>
              </a:r>
              <a:endParaRPr kumimoji="1" lang="ja-JP" altLang="en-US" sz="2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295777" y="6378772"/>
              <a:ext cx="62915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</a:t>
              </a:r>
              <a:r>
                <a:rPr kumimoji="1" lang="ja-JP" altLang="en-US" sz="24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３年生のあげパンがすきな人の人数は</a:t>
              </a:r>
              <a:r>
                <a:rPr kumimoji="1" lang="en-US" altLang="ja-JP" sz="24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12</a:t>
              </a:r>
              <a:r>
                <a:rPr kumimoji="1" lang="ja-JP" altLang="en-US" sz="24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人で、</a:t>
              </a:r>
              <a:endParaRPr kumimoji="1"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300287" y="7159844"/>
              <a:ext cx="62915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</a:t>
              </a:r>
              <a:r>
                <a:rPr kumimoji="1" lang="ja-JP" altLang="en-US" sz="20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４</a:t>
              </a:r>
              <a:r>
                <a:rPr kumimoji="1" lang="ja-JP" altLang="en-US" sz="24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年生のあげパンがすきな人の人数は</a:t>
              </a:r>
              <a:r>
                <a:rPr kumimoji="1" lang="en-US" altLang="ja-JP" sz="24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24</a:t>
              </a:r>
              <a:r>
                <a:rPr kumimoji="1" lang="ja-JP" altLang="en-US" sz="24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人で、</a:t>
              </a:r>
              <a:endParaRPr kumimoji="1"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95777" y="7884794"/>
              <a:ext cx="62915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</a:t>
              </a:r>
              <a:r>
                <a:rPr kumimoji="1" lang="ja-JP" altLang="en-US" sz="24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ちがうから。</a:t>
              </a:r>
              <a:endParaRPr kumimoji="1" lang="ja-JP" altLang="en-US" sz="2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8860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49</Words>
  <Application>Microsoft Office PowerPoint</Application>
  <PresentationFormat>A4 210 x 297 mm</PresentationFormat>
  <Paragraphs>18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Meiryo UI</vt:lpstr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Administrator</dc:creator>
  <cp:lastModifiedBy>Administrator</cp:lastModifiedBy>
  <cp:revision>11</cp:revision>
  <cp:lastPrinted>2020-04-28T13:11:13Z</cp:lastPrinted>
  <dcterms:created xsi:type="dcterms:W3CDTF">2020-04-28T12:25:09Z</dcterms:created>
  <dcterms:modified xsi:type="dcterms:W3CDTF">2020-04-28T14:39:42Z</dcterms:modified>
</cp:coreProperties>
</file>