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>
        <p:scale>
          <a:sx n="100" d="100"/>
          <a:sy n="10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96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90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48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36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2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99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79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6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15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24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04A6F-5598-4CB8-9A60-619F27431B54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607DF-F71D-4A49-890F-979805F1E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73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67176"/>
            <a:ext cx="5829300" cy="294799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小学６年ワークシート「ものが燃えるしくみ」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14350" y="1072642"/>
            <a:ext cx="5829300" cy="5619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学習課題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ものが燃えるためには、何が関係しているのだろうか</a:t>
            </a:r>
            <a:endParaRPr lang="ja-JP" altLang="en-US" sz="1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14350" y="606222"/>
            <a:ext cx="5829300" cy="39390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６年　組　名前［　　　　　　　　　　　　］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学習日：　月　日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14350" y="1634617"/>
            <a:ext cx="5829300" cy="393903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予想しましょう。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4350" y="1985506"/>
            <a:ext cx="5829300" cy="6679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14350" y="2807425"/>
            <a:ext cx="5829300" cy="393903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教科書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ページの実験から、ものの燃え方と空気のうごきを図と言葉を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使って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説明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しましょう。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88" y="3501236"/>
            <a:ext cx="591531" cy="828142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14351" y="3201328"/>
            <a:ext cx="1844806" cy="1463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514350" y="4860291"/>
            <a:ext cx="5829300" cy="393903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ものが燃えるためには、何が関係しているといえますか。番組を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とおして分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かったことをまとめましょう。</a:t>
            </a:r>
            <a:endParaRPr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14350" y="5273549"/>
            <a:ext cx="5829300" cy="1062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14350" y="6476235"/>
            <a:ext cx="5829300" cy="589241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≪学びを生かそう≫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たき火やキャンプファイヤーなどをするときに、薪（まき）を燃やすためには、どちらの置き方がよいでしょうか？「酸素」と「二酸化炭素」、「燃える」という言葉をつかって理由を説明しましょう。</a:t>
            </a:r>
            <a:endParaRPr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514350" y="7083922"/>
            <a:ext cx="5864401" cy="2518130"/>
            <a:chOff x="933450" y="6864680"/>
            <a:chExt cx="5410200" cy="2688895"/>
          </a:xfrm>
        </p:grpSpPr>
        <p:sp>
          <p:nvSpPr>
            <p:cNvPr id="14" name="正方形/長方形 13"/>
            <p:cNvSpPr/>
            <p:nvPr/>
          </p:nvSpPr>
          <p:spPr>
            <a:xfrm>
              <a:off x="933450" y="6913156"/>
              <a:ext cx="5410200" cy="26404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4968271" y="7261600"/>
              <a:ext cx="1212349" cy="682779"/>
              <a:chOff x="6943376" y="2511709"/>
              <a:chExt cx="4962761" cy="3324973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16" name="正方形/長方形 12"/>
              <p:cNvSpPr/>
              <p:nvPr/>
            </p:nvSpPr>
            <p:spPr>
              <a:xfrm rot="20590168">
                <a:off x="10347592" y="2759503"/>
                <a:ext cx="752415" cy="2981454"/>
              </a:xfrm>
              <a:custGeom>
                <a:avLst/>
                <a:gdLst>
                  <a:gd name="connsiteX0" fmla="*/ 0 w 535605"/>
                  <a:gd name="connsiteY0" fmla="*/ 0 h 2466157"/>
                  <a:gd name="connsiteX1" fmla="*/ 535605 w 535605"/>
                  <a:gd name="connsiteY1" fmla="*/ 0 h 2466157"/>
                  <a:gd name="connsiteX2" fmla="*/ 535605 w 535605"/>
                  <a:gd name="connsiteY2" fmla="*/ 2466157 h 2466157"/>
                  <a:gd name="connsiteX3" fmla="*/ 0 w 535605"/>
                  <a:gd name="connsiteY3" fmla="*/ 2466157 h 2466157"/>
                  <a:gd name="connsiteX4" fmla="*/ 0 w 535605"/>
                  <a:gd name="connsiteY4" fmla="*/ 0 h 2466157"/>
                  <a:gd name="connsiteX0" fmla="*/ 0 w 535605"/>
                  <a:gd name="connsiteY0" fmla="*/ 31746 h 2497903"/>
                  <a:gd name="connsiteX1" fmla="*/ 424162 w 535605"/>
                  <a:gd name="connsiteY1" fmla="*/ 0 h 2497903"/>
                  <a:gd name="connsiteX2" fmla="*/ 535605 w 535605"/>
                  <a:gd name="connsiteY2" fmla="*/ 2497903 h 2497903"/>
                  <a:gd name="connsiteX3" fmla="*/ 0 w 535605"/>
                  <a:gd name="connsiteY3" fmla="*/ 2497903 h 2497903"/>
                  <a:gd name="connsiteX4" fmla="*/ 0 w 535605"/>
                  <a:gd name="connsiteY4" fmla="*/ 31746 h 2497903"/>
                  <a:gd name="connsiteX0" fmla="*/ 0 w 535605"/>
                  <a:gd name="connsiteY0" fmla="*/ 58630 h 2524787"/>
                  <a:gd name="connsiteX1" fmla="*/ 424162 w 535605"/>
                  <a:gd name="connsiteY1" fmla="*/ 26884 h 2524787"/>
                  <a:gd name="connsiteX2" fmla="*/ 535605 w 535605"/>
                  <a:gd name="connsiteY2" fmla="*/ 2524787 h 2524787"/>
                  <a:gd name="connsiteX3" fmla="*/ 0 w 535605"/>
                  <a:gd name="connsiteY3" fmla="*/ 2524787 h 2524787"/>
                  <a:gd name="connsiteX4" fmla="*/ 0 w 535605"/>
                  <a:gd name="connsiteY4" fmla="*/ 58630 h 2524787"/>
                  <a:gd name="connsiteX0" fmla="*/ 0 w 568481"/>
                  <a:gd name="connsiteY0" fmla="*/ 23245 h 2537844"/>
                  <a:gd name="connsiteX1" fmla="*/ 457038 w 568481"/>
                  <a:gd name="connsiteY1" fmla="*/ 39941 h 2537844"/>
                  <a:gd name="connsiteX2" fmla="*/ 568481 w 568481"/>
                  <a:gd name="connsiteY2" fmla="*/ 2537844 h 2537844"/>
                  <a:gd name="connsiteX3" fmla="*/ 32876 w 568481"/>
                  <a:gd name="connsiteY3" fmla="*/ 2537844 h 2537844"/>
                  <a:gd name="connsiteX4" fmla="*/ 0 w 568481"/>
                  <a:gd name="connsiteY4" fmla="*/ 23245 h 2537844"/>
                  <a:gd name="connsiteX0" fmla="*/ 11800 w 580281"/>
                  <a:gd name="connsiteY0" fmla="*/ 23245 h 2537844"/>
                  <a:gd name="connsiteX1" fmla="*/ 468838 w 580281"/>
                  <a:gd name="connsiteY1" fmla="*/ 39941 h 2537844"/>
                  <a:gd name="connsiteX2" fmla="*/ 580281 w 580281"/>
                  <a:gd name="connsiteY2" fmla="*/ 2537844 h 2537844"/>
                  <a:gd name="connsiteX3" fmla="*/ 44676 w 580281"/>
                  <a:gd name="connsiteY3" fmla="*/ 2537844 h 2537844"/>
                  <a:gd name="connsiteX4" fmla="*/ 0 w 580281"/>
                  <a:gd name="connsiteY4" fmla="*/ 2487172 h 2537844"/>
                  <a:gd name="connsiteX5" fmla="*/ 11800 w 580281"/>
                  <a:gd name="connsiteY5" fmla="*/ 23245 h 2537844"/>
                  <a:gd name="connsiteX0" fmla="*/ 11800 w 580281"/>
                  <a:gd name="connsiteY0" fmla="*/ 23245 h 2652097"/>
                  <a:gd name="connsiteX1" fmla="*/ 468838 w 580281"/>
                  <a:gd name="connsiteY1" fmla="*/ 39941 h 2652097"/>
                  <a:gd name="connsiteX2" fmla="*/ 580281 w 580281"/>
                  <a:gd name="connsiteY2" fmla="*/ 2537844 h 2652097"/>
                  <a:gd name="connsiteX3" fmla="*/ 300637 w 580281"/>
                  <a:gd name="connsiteY3" fmla="*/ 2652097 h 2652097"/>
                  <a:gd name="connsiteX4" fmla="*/ 44676 w 580281"/>
                  <a:gd name="connsiteY4" fmla="*/ 2537844 h 2652097"/>
                  <a:gd name="connsiteX5" fmla="*/ 0 w 580281"/>
                  <a:gd name="connsiteY5" fmla="*/ 2487172 h 2652097"/>
                  <a:gd name="connsiteX6" fmla="*/ 11800 w 580281"/>
                  <a:gd name="connsiteY6" fmla="*/ 23245 h 2652097"/>
                  <a:gd name="connsiteX0" fmla="*/ 11800 w 711512"/>
                  <a:gd name="connsiteY0" fmla="*/ 23245 h 2652097"/>
                  <a:gd name="connsiteX1" fmla="*/ 468838 w 711512"/>
                  <a:gd name="connsiteY1" fmla="*/ 39941 h 2652097"/>
                  <a:gd name="connsiteX2" fmla="*/ 711512 w 711512"/>
                  <a:gd name="connsiteY2" fmla="*/ 2205484 h 2652097"/>
                  <a:gd name="connsiteX3" fmla="*/ 580281 w 711512"/>
                  <a:gd name="connsiteY3" fmla="*/ 2537844 h 2652097"/>
                  <a:gd name="connsiteX4" fmla="*/ 300637 w 711512"/>
                  <a:gd name="connsiteY4" fmla="*/ 2652097 h 2652097"/>
                  <a:gd name="connsiteX5" fmla="*/ 44676 w 711512"/>
                  <a:gd name="connsiteY5" fmla="*/ 2537844 h 2652097"/>
                  <a:gd name="connsiteX6" fmla="*/ 0 w 711512"/>
                  <a:gd name="connsiteY6" fmla="*/ 2487172 h 2652097"/>
                  <a:gd name="connsiteX7" fmla="*/ 11800 w 711512"/>
                  <a:gd name="connsiteY7" fmla="*/ 23245 h 2652097"/>
                  <a:gd name="connsiteX0" fmla="*/ 414 w 729541"/>
                  <a:gd name="connsiteY0" fmla="*/ 93625 h 2633127"/>
                  <a:gd name="connsiteX1" fmla="*/ 486867 w 729541"/>
                  <a:gd name="connsiteY1" fmla="*/ 20971 h 2633127"/>
                  <a:gd name="connsiteX2" fmla="*/ 729541 w 729541"/>
                  <a:gd name="connsiteY2" fmla="*/ 2186514 h 2633127"/>
                  <a:gd name="connsiteX3" fmla="*/ 598310 w 729541"/>
                  <a:gd name="connsiteY3" fmla="*/ 2518874 h 2633127"/>
                  <a:gd name="connsiteX4" fmla="*/ 318666 w 729541"/>
                  <a:gd name="connsiteY4" fmla="*/ 2633127 h 2633127"/>
                  <a:gd name="connsiteX5" fmla="*/ 62705 w 729541"/>
                  <a:gd name="connsiteY5" fmla="*/ 2518874 h 2633127"/>
                  <a:gd name="connsiteX6" fmla="*/ 18029 w 729541"/>
                  <a:gd name="connsiteY6" fmla="*/ 2468202 h 2633127"/>
                  <a:gd name="connsiteX7" fmla="*/ 414 w 729541"/>
                  <a:gd name="connsiteY7" fmla="*/ 93625 h 2633127"/>
                  <a:gd name="connsiteX0" fmla="*/ 414 w 729541"/>
                  <a:gd name="connsiteY0" fmla="*/ 359821 h 2899323"/>
                  <a:gd name="connsiteX1" fmla="*/ 289988 w 729541"/>
                  <a:gd name="connsiteY1" fmla="*/ 14657 h 2899323"/>
                  <a:gd name="connsiteX2" fmla="*/ 486867 w 729541"/>
                  <a:gd name="connsiteY2" fmla="*/ 287167 h 2899323"/>
                  <a:gd name="connsiteX3" fmla="*/ 729541 w 729541"/>
                  <a:gd name="connsiteY3" fmla="*/ 2452710 h 2899323"/>
                  <a:gd name="connsiteX4" fmla="*/ 598310 w 729541"/>
                  <a:gd name="connsiteY4" fmla="*/ 2785070 h 2899323"/>
                  <a:gd name="connsiteX5" fmla="*/ 318666 w 729541"/>
                  <a:gd name="connsiteY5" fmla="*/ 2899323 h 2899323"/>
                  <a:gd name="connsiteX6" fmla="*/ 62705 w 729541"/>
                  <a:gd name="connsiteY6" fmla="*/ 2785070 h 2899323"/>
                  <a:gd name="connsiteX7" fmla="*/ 18029 w 729541"/>
                  <a:gd name="connsiteY7" fmla="*/ 2734398 h 2899323"/>
                  <a:gd name="connsiteX8" fmla="*/ 414 w 729541"/>
                  <a:gd name="connsiteY8" fmla="*/ 359821 h 2899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9541" h="2899323">
                    <a:moveTo>
                      <a:pt x="414" y="359821"/>
                    </a:moveTo>
                    <a:cubicBezTo>
                      <a:pt x="38400" y="-46747"/>
                      <a:pt x="208913" y="26766"/>
                      <a:pt x="289988" y="14657"/>
                    </a:cubicBezTo>
                    <a:cubicBezTo>
                      <a:pt x="371064" y="2548"/>
                      <a:pt x="406268" y="-72453"/>
                      <a:pt x="486867" y="287167"/>
                    </a:cubicBezTo>
                    <a:cubicBezTo>
                      <a:pt x="514066" y="1027533"/>
                      <a:pt x="702342" y="1712344"/>
                      <a:pt x="729541" y="2452710"/>
                    </a:cubicBezTo>
                    <a:lnTo>
                      <a:pt x="598310" y="2785070"/>
                    </a:lnTo>
                    <a:cubicBezTo>
                      <a:pt x="493236" y="2786669"/>
                      <a:pt x="423740" y="2897724"/>
                      <a:pt x="318666" y="2899323"/>
                    </a:cubicBezTo>
                    <a:lnTo>
                      <a:pt x="62705" y="2785070"/>
                    </a:lnTo>
                    <a:cubicBezTo>
                      <a:pt x="60433" y="2769603"/>
                      <a:pt x="20301" y="2749865"/>
                      <a:pt x="18029" y="2734398"/>
                    </a:cubicBezTo>
                    <a:cubicBezTo>
                      <a:pt x="21962" y="1913089"/>
                      <a:pt x="-3519" y="1181130"/>
                      <a:pt x="414" y="359821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1"/>
              <p:cNvSpPr/>
              <p:nvPr/>
            </p:nvSpPr>
            <p:spPr>
              <a:xfrm rot="21213715">
                <a:off x="8966419" y="2818255"/>
                <a:ext cx="989155" cy="3018427"/>
              </a:xfrm>
              <a:custGeom>
                <a:avLst/>
                <a:gdLst>
                  <a:gd name="connsiteX0" fmla="*/ 0 w 669660"/>
                  <a:gd name="connsiteY0" fmla="*/ 0 h 2466157"/>
                  <a:gd name="connsiteX1" fmla="*/ 669660 w 669660"/>
                  <a:gd name="connsiteY1" fmla="*/ 0 h 2466157"/>
                  <a:gd name="connsiteX2" fmla="*/ 669660 w 669660"/>
                  <a:gd name="connsiteY2" fmla="*/ 2466157 h 2466157"/>
                  <a:gd name="connsiteX3" fmla="*/ 0 w 669660"/>
                  <a:gd name="connsiteY3" fmla="*/ 2466157 h 2466157"/>
                  <a:gd name="connsiteX4" fmla="*/ 0 w 669660"/>
                  <a:gd name="connsiteY4" fmla="*/ 0 h 2466157"/>
                  <a:gd name="connsiteX0" fmla="*/ 75719 w 745379"/>
                  <a:gd name="connsiteY0" fmla="*/ 0 h 2466157"/>
                  <a:gd name="connsiteX1" fmla="*/ 745379 w 745379"/>
                  <a:gd name="connsiteY1" fmla="*/ 0 h 2466157"/>
                  <a:gd name="connsiteX2" fmla="*/ 745379 w 745379"/>
                  <a:gd name="connsiteY2" fmla="*/ 2466157 h 2466157"/>
                  <a:gd name="connsiteX3" fmla="*/ 0 w 745379"/>
                  <a:gd name="connsiteY3" fmla="*/ 2457613 h 2466157"/>
                  <a:gd name="connsiteX4" fmla="*/ 75719 w 745379"/>
                  <a:gd name="connsiteY4" fmla="*/ 0 h 2466157"/>
                  <a:gd name="connsiteX0" fmla="*/ 75719 w 745379"/>
                  <a:gd name="connsiteY0" fmla="*/ 0 h 2485810"/>
                  <a:gd name="connsiteX1" fmla="*/ 745379 w 745379"/>
                  <a:gd name="connsiteY1" fmla="*/ 0 h 2485810"/>
                  <a:gd name="connsiteX2" fmla="*/ 745379 w 745379"/>
                  <a:gd name="connsiteY2" fmla="*/ 2466157 h 2485810"/>
                  <a:gd name="connsiteX3" fmla="*/ 0 w 745379"/>
                  <a:gd name="connsiteY3" fmla="*/ 2457613 h 2485810"/>
                  <a:gd name="connsiteX4" fmla="*/ 75719 w 745379"/>
                  <a:gd name="connsiteY4" fmla="*/ 0 h 2485810"/>
                  <a:gd name="connsiteX0" fmla="*/ 75719 w 745379"/>
                  <a:gd name="connsiteY0" fmla="*/ 0 h 2590220"/>
                  <a:gd name="connsiteX1" fmla="*/ 745379 w 745379"/>
                  <a:gd name="connsiteY1" fmla="*/ 0 h 2590220"/>
                  <a:gd name="connsiteX2" fmla="*/ 712208 w 745379"/>
                  <a:gd name="connsiteY2" fmla="*/ 2590220 h 2590220"/>
                  <a:gd name="connsiteX3" fmla="*/ 0 w 745379"/>
                  <a:gd name="connsiteY3" fmla="*/ 2457613 h 2590220"/>
                  <a:gd name="connsiteX4" fmla="*/ 75719 w 745379"/>
                  <a:gd name="connsiteY4" fmla="*/ 0 h 2590220"/>
                  <a:gd name="connsiteX0" fmla="*/ 197131 w 745379"/>
                  <a:gd name="connsiteY0" fmla="*/ 0 h 2646814"/>
                  <a:gd name="connsiteX1" fmla="*/ 745379 w 745379"/>
                  <a:gd name="connsiteY1" fmla="*/ 56594 h 2646814"/>
                  <a:gd name="connsiteX2" fmla="*/ 712208 w 745379"/>
                  <a:gd name="connsiteY2" fmla="*/ 2646814 h 2646814"/>
                  <a:gd name="connsiteX3" fmla="*/ 0 w 745379"/>
                  <a:gd name="connsiteY3" fmla="*/ 2514207 h 2646814"/>
                  <a:gd name="connsiteX4" fmla="*/ 197131 w 745379"/>
                  <a:gd name="connsiteY4" fmla="*/ 0 h 2646814"/>
                  <a:gd name="connsiteX0" fmla="*/ 197131 w 865366"/>
                  <a:gd name="connsiteY0" fmla="*/ 0 h 2646814"/>
                  <a:gd name="connsiteX1" fmla="*/ 865366 w 865366"/>
                  <a:gd name="connsiteY1" fmla="*/ 12621 h 2646814"/>
                  <a:gd name="connsiteX2" fmla="*/ 712208 w 865366"/>
                  <a:gd name="connsiteY2" fmla="*/ 2646814 h 2646814"/>
                  <a:gd name="connsiteX3" fmla="*/ 0 w 865366"/>
                  <a:gd name="connsiteY3" fmla="*/ 2514207 h 2646814"/>
                  <a:gd name="connsiteX4" fmla="*/ 197131 w 865366"/>
                  <a:gd name="connsiteY4" fmla="*/ 0 h 2646814"/>
                  <a:gd name="connsiteX0" fmla="*/ 197131 w 865366"/>
                  <a:gd name="connsiteY0" fmla="*/ 0 h 2662951"/>
                  <a:gd name="connsiteX1" fmla="*/ 865366 w 865366"/>
                  <a:gd name="connsiteY1" fmla="*/ 12621 h 2662951"/>
                  <a:gd name="connsiteX2" fmla="*/ 712208 w 865366"/>
                  <a:gd name="connsiteY2" fmla="*/ 2646814 h 2662951"/>
                  <a:gd name="connsiteX3" fmla="*/ 0 w 865366"/>
                  <a:gd name="connsiteY3" fmla="*/ 2514207 h 2662951"/>
                  <a:gd name="connsiteX4" fmla="*/ 197131 w 865366"/>
                  <a:gd name="connsiteY4" fmla="*/ 0 h 2662951"/>
                  <a:gd name="connsiteX0" fmla="*/ 302166 w 970401"/>
                  <a:gd name="connsiteY0" fmla="*/ 0 h 2646814"/>
                  <a:gd name="connsiteX1" fmla="*/ 970401 w 970401"/>
                  <a:gd name="connsiteY1" fmla="*/ 12621 h 2646814"/>
                  <a:gd name="connsiteX2" fmla="*/ 817243 w 970401"/>
                  <a:gd name="connsiteY2" fmla="*/ 2646814 h 2646814"/>
                  <a:gd name="connsiteX3" fmla="*/ 0 w 970401"/>
                  <a:gd name="connsiteY3" fmla="*/ 2425671 h 2646814"/>
                  <a:gd name="connsiteX4" fmla="*/ 302166 w 970401"/>
                  <a:gd name="connsiteY4" fmla="*/ 0 h 2646814"/>
                  <a:gd name="connsiteX0" fmla="*/ 302166 w 970401"/>
                  <a:gd name="connsiteY0" fmla="*/ 0 h 2721013"/>
                  <a:gd name="connsiteX1" fmla="*/ 970401 w 970401"/>
                  <a:gd name="connsiteY1" fmla="*/ 12621 h 2721013"/>
                  <a:gd name="connsiteX2" fmla="*/ 817243 w 970401"/>
                  <a:gd name="connsiteY2" fmla="*/ 2646814 h 2721013"/>
                  <a:gd name="connsiteX3" fmla="*/ 0 w 970401"/>
                  <a:gd name="connsiteY3" fmla="*/ 2425671 h 2721013"/>
                  <a:gd name="connsiteX4" fmla="*/ 302166 w 970401"/>
                  <a:gd name="connsiteY4" fmla="*/ 0 h 2721013"/>
                  <a:gd name="connsiteX0" fmla="*/ 302166 w 970401"/>
                  <a:gd name="connsiteY0" fmla="*/ 0 h 2651110"/>
                  <a:gd name="connsiteX1" fmla="*/ 970401 w 970401"/>
                  <a:gd name="connsiteY1" fmla="*/ 12621 h 2651110"/>
                  <a:gd name="connsiteX2" fmla="*/ 772350 w 970401"/>
                  <a:gd name="connsiteY2" fmla="*/ 2450039 h 2651110"/>
                  <a:gd name="connsiteX3" fmla="*/ 0 w 970401"/>
                  <a:gd name="connsiteY3" fmla="*/ 2425671 h 2651110"/>
                  <a:gd name="connsiteX4" fmla="*/ 302166 w 970401"/>
                  <a:gd name="connsiteY4" fmla="*/ 0 h 2651110"/>
                  <a:gd name="connsiteX0" fmla="*/ 302166 w 970401"/>
                  <a:gd name="connsiteY0" fmla="*/ 0 h 2651110"/>
                  <a:gd name="connsiteX1" fmla="*/ 970401 w 970401"/>
                  <a:gd name="connsiteY1" fmla="*/ 12621 h 2651110"/>
                  <a:gd name="connsiteX2" fmla="*/ 772350 w 970401"/>
                  <a:gd name="connsiteY2" fmla="*/ 2450039 h 2651110"/>
                  <a:gd name="connsiteX3" fmla="*/ 0 w 970401"/>
                  <a:gd name="connsiteY3" fmla="*/ 2425671 h 2651110"/>
                  <a:gd name="connsiteX4" fmla="*/ 302166 w 970401"/>
                  <a:gd name="connsiteY4" fmla="*/ 0 h 2651110"/>
                  <a:gd name="connsiteX0" fmla="*/ 302166 w 970401"/>
                  <a:gd name="connsiteY0" fmla="*/ 0 h 2685985"/>
                  <a:gd name="connsiteX1" fmla="*/ 970401 w 970401"/>
                  <a:gd name="connsiteY1" fmla="*/ 12621 h 2685985"/>
                  <a:gd name="connsiteX2" fmla="*/ 772350 w 970401"/>
                  <a:gd name="connsiteY2" fmla="*/ 2450039 h 2685985"/>
                  <a:gd name="connsiteX3" fmla="*/ 686396 w 970401"/>
                  <a:gd name="connsiteY3" fmla="*/ 2604470 h 2685985"/>
                  <a:gd name="connsiteX4" fmla="*/ 0 w 970401"/>
                  <a:gd name="connsiteY4" fmla="*/ 2425671 h 2685985"/>
                  <a:gd name="connsiteX5" fmla="*/ 302166 w 970401"/>
                  <a:gd name="connsiteY5" fmla="*/ 0 h 2685985"/>
                  <a:gd name="connsiteX0" fmla="*/ 302166 w 970401"/>
                  <a:gd name="connsiteY0" fmla="*/ 0 h 2670275"/>
                  <a:gd name="connsiteX1" fmla="*/ 970401 w 970401"/>
                  <a:gd name="connsiteY1" fmla="*/ 12621 h 2670275"/>
                  <a:gd name="connsiteX2" fmla="*/ 772350 w 970401"/>
                  <a:gd name="connsiteY2" fmla="*/ 2450039 h 2670275"/>
                  <a:gd name="connsiteX3" fmla="*/ 686396 w 970401"/>
                  <a:gd name="connsiteY3" fmla="*/ 2604470 h 2670275"/>
                  <a:gd name="connsiteX4" fmla="*/ 0 w 970401"/>
                  <a:gd name="connsiteY4" fmla="*/ 2425671 h 2670275"/>
                  <a:gd name="connsiteX5" fmla="*/ 302166 w 970401"/>
                  <a:gd name="connsiteY5" fmla="*/ 0 h 2670275"/>
                  <a:gd name="connsiteX0" fmla="*/ 302166 w 989155"/>
                  <a:gd name="connsiteY0" fmla="*/ 0 h 2670275"/>
                  <a:gd name="connsiteX1" fmla="*/ 970401 w 989155"/>
                  <a:gd name="connsiteY1" fmla="*/ 12621 h 2670275"/>
                  <a:gd name="connsiteX2" fmla="*/ 905154 w 989155"/>
                  <a:gd name="connsiteY2" fmla="*/ 2292487 h 2670275"/>
                  <a:gd name="connsiteX3" fmla="*/ 686396 w 989155"/>
                  <a:gd name="connsiteY3" fmla="*/ 2604470 h 2670275"/>
                  <a:gd name="connsiteX4" fmla="*/ 0 w 989155"/>
                  <a:gd name="connsiteY4" fmla="*/ 2425671 h 2670275"/>
                  <a:gd name="connsiteX5" fmla="*/ 302166 w 989155"/>
                  <a:gd name="connsiteY5" fmla="*/ 0 h 2670275"/>
                  <a:gd name="connsiteX0" fmla="*/ 302166 w 989155"/>
                  <a:gd name="connsiteY0" fmla="*/ 0 h 2670275"/>
                  <a:gd name="connsiteX1" fmla="*/ 970401 w 989155"/>
                  <a:gd name="connsiteY1" fmla="*/ 12621 h 2670275"/>
                  <a:gd name="connsiteX2" fmla="*/ 905154 w 989155"/>
                  <a:gd name="connsiteY2" fmla="*/ 2292487 h 2670275"/>
                  <a:gd name="connsiteX3" fmla="*/ 760790 w 989155"/>
                  <a:gd name="connsiteY3" fmla="*/ 2568132 h 2670275"/>
                  <a:gd name="connsiteX4" fmla="*/ 686396 w 989155"/>
                  <a:gd name="connsiteY4" fmla="*/ 2604470 h 2670275"/>
                  <a:gd name="connsiteX5" fmla="*/ 0 w 989155"/>
                  <a:gd name="connsiteY5" fmla="*/ 2425671 h 2670275"/>
                  <a:gd name="connsiteX6" fmla="*/ 302166 w 989155"/>
                  <a:gd name="connsiteY6" fmla="*/ 0 h 2670275"/>
                  <a:gd name="connsiteX0" fmla="*/ 302166 w 989155"/>
                  <a:gd name="connsiteY0" fmla="*/ 0 h 2670275"/>
                  <a:gd name="connsiteX1" fmla="*/ 970401 w 989155"/>
                  <a:gd name="connsiteY1" fmla="*/ 12621 h 2670275"/>
                  <a:gd name="connsiteX2" fmla="*/ 905154 w 989155"/>
                  <a:gd name="connsiteY2" fmla="*/ 2292487 h 2670275"/>
                  <a:gd name="connsiteX3" fmla="*/ 686396 w 989155"/>
                  <a:gd name="connsiteY3" fmla="*/ 2604470 h 2670275"/>
                  <a:gd name="connsiteX4" fmla="*/ 0 w 989155"/>
                  <a:gd name="connsiteY4" fmla="*/ 2425671 h 2670275"/>
                  <a:gd name="connsiteX5" fmla="*/ 302166 w 989155"/>
                  <a:gd name="connsiteY5" fmla="*/ 0 h 2670275"/>
                  <a:gd name="connsiteX0" fmla="*/ 302166 w 989155"/>
                  <a:gd name="connsiteY0" fmla="*/ 341197 h 3011472"/>
                  <a:gd name="connsiteX1" fmla="*/ 598304 w 989155"/>
                  <a:gd name="connsiteY1" fmla="*/ 22 h 3011472"/>
                  <a:gd name="connsiteX2" fmla="*/ 970401 w 989155"/>
                  <a:gd name="connsiteY2" fmla="*/ 353818 h 3011472"/>
                  <a:gd name="connsiteX3" fmla="*/ 905154 w 989155"/>
                  <a:gd name="connsiteY3" fmla="*/ 2633684 h 3011472"/>
                  <a:gd name="connsiteX4" fmla="*/ 686396 w 989155"/>
                  <a:gd name="connsiteY4" fmla="*/ 2945667 h 3011472"/>
                  <a:gd name="connsiteX5" fmla="*/ 0 w 989155"/>
                  <a:gd name="connsiteY5" fmla="*/ 2766868 h 3011472"/>
                  <a:gd name="connsiteX6" fmla="*/ 302166 w 989155"/>
                  <a:gd name="connsiteY6" fmla="*/ 341197 h 3011472"/>
                  <a:gd name="connsiteX0" fmla="*/ 302166 w 989155"/>
                  <a:gd name="connsiteY0" fmla="*/ 348152 h 3018427"/>
                  <a:gd name="connsiteX1" fmla="*/ 360038 w 989155"/>
                  <a:gd name="connsiteY1" fmla="*/ 79780 h 3018427"/>
                  <a:gd name="connsiteX2" fmla="*/ 598304 w 989155"/>
                  <a:gd name="connsiteY2" fmla="*/ 6977 h 3018427"/>
                  <a:gd name="connsiteX3" fmla="*/ 970401 w 989155"/>
                  <a:gd name="connsiteY3" fmla="*/ 360773 h 3018427"/>
                  <a:gd name="connsiteX4" fmla="*/ 905154 w 989155"/>
                  <a:gd name="connsiteY4" fmla="*/ 2640639 h 3018427"/>
                  <a:gd name="connsiteX5" fmla="*/ 686396 w 989155"/>
                  <a:gd name="connsiteY5" fmla="*/ 2952622 h 3018427"/>
                  <a:gd name="connsiteX6" fmla="*/ 0 w 989155"/>
                  <a:gd name="connsiteY6" fmla="*/ 2773823 h 3018427"/>
                  <a:gd name="connsiteX7" fmla="*/ 302166 w 989155"/>
                  <a:gd name="connsiteY7" fmla="*/ 348152 h 3018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89155" h="3018427">
                    <a:moveTo>
                      <a:pt x="302166" y="348152"/>
                    </a:moveTo>
                    <a:cubicBezTo>
                      <a:pt x="374895" y="-77693"/>
                      <a:pt x="310682" y="136642"/>
                      <a:pt x="360038" y="79780"/>
                    </a:cubicBezTo>
                    <a:cubicBezTo>
                      <a:pt x="409394" y="22918"/>
                      <a:pt x="509300" y="-16693"/>
                      <a:pt x="598304" y="6977"/>
                    </a:cubicBezTo>
                    <a:lnTo>
                      <a:pt x="970401" y="360773"/>
                    </a:lnTo>
                    <a:cubicBezTo>
                      <a:pt x="904384" y="1173246"/>
                      <a:pt x="1088580" y="2061880"/>
                      <a:pt x="905154" y="2640639"/>
                    </a:cubicBezTo>
                    <a:cubicBezTo>
                      <a:pt x="857820" y="3072614"/>
                      <a:pt x="837255" y="2930425"/>
                      <a:pt x="686396" y="2952622"/>
                    </a:cubicBezTo>
                    <a:cubicBezTo>
                      <a:pt x="557671" y="2948561"/>
                      <a:pt x="52266" y="3189532"/>
                      <a:pt x="0" y="2773823"/>
                    </a:cubicBezTo>
                    <a:lnTo>
                      <a:pt x="302166" y="348152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" name="正方形/長方形 13"/>
              <p:cNvSpPr/>
              <p:nvPr/>
            </p:nvSpPr>
            <p:spPr>
              <a:xfrm rot="688049">
                <a:off x="7765862" y="2826136"/>
                <a:ext cx="850351" cy="2926045"/>
              </a:xfrm>
              <a:custGeom>
                <a:avLst/>
                <a:gdLst>
                  <a:gd name="connsiteX0" fmla="*/ 0 w 535605"/>
                  <a:gd name="connsiteY0" fmla="*/ 0 h 2466157"/>
                  <a:gd name="connsiteX1" fmla="*/ 535605 w 535605"/>
                  <a:gd name="connsiteY1" fmla="*/ 0 h 2466157"/>
                  <a:gd name="connsiteX2" fmla="*/ 535605 w 535605"/>
                  <a:gd name="connsiteY2" fmla="*/ 2466157 h 2466157"/>
                  <a:gd name="connsiteX3" fmla="*/ 0 w 535605"/>
                  <a:gd name="connsiteY3" fmla="*/ 2466157 h 2466157"/>
                  <a:gd name="connsiteX4" fmla="*/ 0 w 535605"/>
                  <a:gd name="connsiteY4" fmla="*/ 0 h 2466157"/>
                  <a:gd name="connsiteX0" fmla="*/ 93349 w 628954"/>
                  <a:gd name="connsiteY0" fmla="*/ 0 h 2485094"/>
                  <a:gd name="connsiteX1" fmla="*/ 628954 w 628954"/>
                  <a:gd name="connsiteY1" fmla="*/ 0 h 2485094"/>
                  <a:gd name="connsiteX2" fmla="*/ 628954 w 628954"/>
                  <a:gd name="connsiteY2" fmla="*/ 2466157 h 2485094"/>
                  <a:gd name="connsiteX3" fmla="*/ 0 w 628954"/>
                  <a:gd name="connsiteY3" fmla="*/ 2485094 h 2485094"/>
                  <a:gd name="connsiteX4" fmla="*/ 93349 w 628954"/>
                  <a:gd name="connsiteY4" fmla="*/ 0 h 2485094"/>
                  <a:gd name="connsiteX0" fmla="*/ 168028 w 628954"/>
                  <a:gd name="connsiteY0" fmla="*/ 0 h 2500243"/>
                  <a:gd name="connsiteX1" fmla="*/ 628954 w 628954"/>
                  <a:gd name="connsiteY1" fmla="*/ 15149 h 2500243"/>
                  <a:gd name="connsiteX2" fmla="*/ 628954 w 628954"/>
                  <a:gd name="connsiteY2" fmla="*/ 2481306 h 2500243"/>
                  <a:gd name="connsiteX3" fmla="*/ 0 w 628954"/>
                  <a:gd name="connsiteY3" fmla="*/ 2500243 h 2500243"/>
                  <a:gd name="connsiteX4" fmla="*/ 168028 w 628954"/>
                  <a:gd name="connsiteY4" fmla="*/ 0 h 2500243"/>
                  <a:gd name="connsiteX0" fmla="*/ 168028 w 628954"/>
                  <a:gd name="connsiteY0" fmla="*/ 0 h 2558218"/>
                  <a:gd name="connsiteX1" fmla="*/ 628954 w 628954"/>
                  <a:gd name="connsiteY1" fmla="*/ 15149 h 2558218"/>
                  <a:gd name="connsiteX2" fmla="*/ 628954 w 628954"/>
                  <a:gd name="connsiteY2" fmla="*/ 2481306 h 2558218"/>
                  <a:gd name="connsiteX3" fmla="*/ 261173 w 628954"/>
                  <a:gd name="connsiteY3" fmla="*/ 2558218 h 2558218"/>
                  <a:gd name="connsiteX4" fmla="*/ 0 w 628954"/>
                  <a:gd name="connsiteY4" fmla="*/ 2500243 h 2558218"/>
                  <a:gd name="connsiteX5" fmla="*/ 168028 w 628954"/>
                  <a:gd name="connsiteY5" fmla="*/ 0 h 2558218"/>
                  <a:gd name="connsiteX0" fmla="*/ 168028 w 628954"/>
                  <a:gd name="connsiteY0" fmla="*/ 0 h 2652101"/>
                  <a:gd name="connsiteX1" fmla="*/ 628954 w 628954"/>
                  <a:gd name="connsiteY1" fmla="*/ 15149 h 2652101"/>
                  <a:gd name="connsiteX2" fmla="*/ 628954 w 628954"/>
                  <a:gd name="connsiteY2" fmla="*/ 2481306 h 2652101"/>
                  <a:gd name="connsiteX3" fmla="*/ 85838 w 628954"/>
                  <a:gd name="connsiteY3" fmla="*/ 2652101 h 2652101"/>
                  <a:gd name="connsiteX4" fmla="*/ 0 w 628954"/>
                  <a:gd name="connsiteY4" fmla="*/ 2500243 h 2652101"/>
                  <a:gd name="connsiteX5" fmla="*/ 168028 w 628954"/>
                  <a:gd name="connsiteY5" fmla="*/ 0 h 2652101"/>
                  <a:gd name="connsiteX0" fmla="*/ 168028 w 628954"/>
                  <a:gd name="connsiteY0" fmla="*/ 0 h 2792938"/>
                  <a:gd name="connsiteX1" fmla="*/ 628954 w 628954"/>
                  <a:gd name="connsiteY1" fmla="*/ 15149 h 2792938"/>
                  <a:gd name="connsiteX2" fmla="*/ 628954 w 628954"/>
                  <a:gd name="connsiteY2" fmla="*/ 2481306 h 2792938"/>
                  <a:gd name="connsiteX3" fmla="*/ 350229 w 628954"/>
                  <a:gd name="connsiteY3" fmla="*/ 2789607 h 2792938"/>
                  <a:gd name="connsiteX4" fmla="*/ 85838 w 628954"/>
                  <a:gd name="connsiteY4" fmla="*/ 2652101 h 2792938"/>
                  <a:gd name="connsiteX5" fmla="*/ 0 w 628954"/>
                  <a:gd name="connsiteY5" fmla="*/ 2500243 h 2792938"/>
                  <a:gd name="connsiteX6" fmla="*/ 168028 w 628954"/>
                  <a:gd name="connsiteY6" fmla="*/ 0 h 2792938"/>
                  <a:gd name="connsiteX0" fmla="*/ 168028 w 628954"/>
                  <a:gd name="connsiteY0" fmla="*/ 0 h 2793883"/>
                  <a:gd name="connsiteX1" fmla="*/ 628954 w 628954"/>
                  <a:gd name="connsiteY1" fmla="*/ 15149 h 2793883"/>
                  <a:gd name="connsiteX2" fmla="*/ 628954 w 628954"/>
                  <a:gd name="connsiteY2" fmla="*/ 2481306 h 2793883"/>
                  <a:gd name="connsiteX3" fmla="*/ 350229 w 628954"/>
                  <a:gd name="connsiteY3" fmla="*/ 2789607 h 2793883"/>
                  <a:gd name="connsiteX4" fmla="*/ 6559 w 628954"/>
                  <a:gd name="connsiteY4" fmla="*/ 2692481 h 2793883"/>
                  <a:gd name="connsiteX5" fmla="*/ 0 w 628954"/>
                  <a:gd name="connsiteY5" fmla="*/ 2500243 h 2793883"/>
                  <a:gd name="connsiteX6" fmla="*/ 168028 w 628954"/>
                  <a:gd name="connsiteY6" fmla="*/ 0 h 2793883"/>
                  <a:gd name="connsiteX0" fmla="*/ 381851 w 842777"/>
                  <a:gd name="connsiteY0" fmla="*/ 0 h 2793883"/>
                  <a:gd name="connsiteX1" fmla="*/ 842777 w 842777"/>
                  <a:gd name="connsiteY1" fmla="*/ 15149 h 2793883"/>
                  <a:gd name="connsiteX2" fmla="*/ 842777 w 842777"/>
                  <a:gd name="connsiteY2" fmla="*/ 2481306 h 2793883"/>
                  <a:gd name="connsiteX3" fmla="*/ 564052 w 842777"/>
                  <a:gd name="connsiteY3" fmla="*/ 2789607 h 2793883"/>
                  <a:gd name="connsiteX4" fmla="*/ 220382 w 842777"/>
                  <a:gd name="connsiteY4" fmla="*/ 2692481 h 2793883"/>
                  <a:gd name="connsiteX5" fmla="*/ 0 w 842777"/>
                  <a:gd name="connsiteY5" fmla="*/ 2524182 h 2793883"/>
                  <a:gd name="connsiteX6" fmla="*/ 381851 w 842777"/>
                  <a:gd name="connsiteY6" fmla="*/ 0 h 2793883"/>
                  <a:gd name="connsiteX0" fmla="*/ 381851 w 842777"/>
                  <a:gd name="connsiteY0" fmla="*/ 0 h 2793883"/>
                  <a:gd name="connsiteX1" fmla="*/ 842777 w 842777"/>
                  <a:gd name="connsiteY1" fmla="*/ 15149 h 2793883"/>
                  <a:gd name="connsiteX2" fmla="*/ 842777 w 842777"/>
                  <a:gd name="connsiteY2" fmla="*/ 2481306 h 2793883"/>
                  <a:gd name="connsiteX3" fmla="*/ 564052 w 842777"/>
                  <a:gd name="connsiteY3" fmla="*/ 2789607 h 2793883"/>
                  <a:gd name="connsiteX4" fmla="*/ 220382 w 842777"/>
                  <a:gd name="connsiteY4" fmla="*/ 2692481 h 2793883"/>
                  <a:gd name="connsiteX5" fmla="*/ 0 w 842777"/>
                  <a:gd name="connsiteY5" fmla="*/ 2524182 h 2793883"/>
                  <a:gd name="connsiteX6" fmla="*/ 381851 w 842777"/>
                  <a:gd name="connsiteY6" fmla="*/ 0 h 2793883"/>
                  <a:gd name="connsiteX0" fmla="*/ 381851 w 842777"/>
                  <a:gd name="connsiteY0" fmla="*/ 0 h 2798844"/>
                  <a:gd name="connsiteX1" fmla="*/ 842777 w 842777"/>
                  <a:gd name="connsiteY1" fmla="*/ 15149 h 2798844"/>
                  <a:gd name="connsiteX2" fmla="*/ 842777 w 842777"/>
                  <a:gd name="connsiteY2" fmla="*/ 2481306 h 2798844"/>
                  <a:gd name="connsiteX3" fmla="*/ 564052 w 842777"/>
                  <a:gd name="connsiteY3" fmla="*/ 2789607 h 2798844"/>
                  <a:gd name="connsiteX4" fmla="*/ 177629 w 842777"/>
                  <a:gd name="connsiteY4" fmla="*/ 2769189 h 2798844"/>
                  <a:gd name="connsiteX5" fmla="*/ 0 w 842777"/>
                  <a:gd name="connsiteY5" fmla="*/ 2524182 h 2798844"/>
                  <a:gd name="connsiteX6" fmla="*/ 381851 w 842777"/>
                  <a:gd name="connsiteY6" fmla="*/ 0 h 2798844"/>
                  <a:gd name="connsiteX0" fmla="*/ 381851 w 842777"/>
                  <a:gd name="connsiteY0" fmla="*/ 0 h 2921597"/>
                  <a:gd name="connsiteX1" fmla="*/ 842777 w 842777"/>
                  <a:gd name="connsiteY1" fmla="*/ 15149 h 2921597"/>
                  <a:gd name="connsiteX2" fmla="*/ 842777 w 842777"/>
                  <a:gd name="connsiteY2" fmla="*/ 2481306 h 2921597"/>
                  <a:gd name="connsiteX3" fmla="*/ 575614 w 842777"/>
                  <a:gd name="connsiteY3" fmla="*/ 2918468 h 2921597"/>
                  <a:gd name="connsiteX4" fmla="*/ 177629 w 842777"/>
                  <a:gd name="connsiteY4" fmla="*/ 2769189 h 2921597"/>
                  <a:gd name="connsiteX5" fmla="*/ 0 w 842777"/>
                  <a:gd name="connsiteY5" fmla="*/ 2524182 h 2921597"/>
                  <a:gd name="connsiteX6" fmla="*/ 381851 w 842777"/>
                  <a:gd name="connsiteY6" fmla="*/ 0 h 2921597"/>
                  <a:gd name="connsiteX0" fmla="*/ 381851 w 842777"/>
                  <a:gd name="connsiteY0" fmla="*/ 0 h 2926045"/>
                  <a:gd name="connsiteX1" fmla="*/ 842777 w 842777"/>
                  <a:gd name="connsiteY1" fmla="*/ 15149 h 2926045"/>
                  <a:gd name="connsiteX2" fmla="*/ 842777 w 842777"/>
                  <a:gd name="connsiteY2" fmla="*/ 2481306 h 2926045"/>
                  <a:gd name="connsiteX3" fmla="*/ 575614 w 842777"/>
                  <a:gd name="connsiteY3" fmla="*/ 2918468 h 2926045"/>
                  <a:gd name="connsiteX4" fmla="*/ 45314 w 842777"/>
                  <a:gd name="connsiteY4" fmla="*/ 2883502 h 2926045"/>
                  <a:gd name="connsiteX5" fmla="*/ 0 w 842777"/>
                  <a:gd name="connsiteY5" fmla="*/ 2524182 h 2926045"/>
                  <a:gd name="connsiteX6" fmla="*/ 381851 w 842777"/>
                  <a:gd name="connsiteY6" fmla="*/ 0 h 2926045"/>
                  <a:gd name="connsiteX0" fmla="*/ 389425 w 850351"/>
                  <a:gd name="connsiteY0" fmla="*/ 0 h 2926045"/>
                  <a:gd name="connsiteX1" fmla="*/ 850351 w 850351"/>
                  <a:gd name="connsiteY1" fmla="*/ 15149 h 2926045"/>
                  <a:gd name="connsiteX2" fmla="*/ 850351 w 850351"/>
                  <a:gd name="connsiteY2" fmla="*/ 2481306 h 2926045"/>
                  <a:gd name="connsiteX3" fmla="*/ 583188 w 850351"/>
                  <a:gd name="connsiteY3" fmla="*/ 2918468 h 2926045"/>
                  <a:gd name="connsiteX4" fmla="*/ 52888 w 850351"/>
                  <a:gd name="connsiteY4" fmla="*/ 2883502 h 2926045"/>
                  <a:gd name="connsiteX5" fmla="*/ 0 w 850351"/>
                  <a:gd name="connsiteY5" fmla="*/ 2486843 h 2926045"/>
                  <a:gd name="connsiteX6" fmla="*/ 389425 w 850351"/>
                  <a:gd name="connsiteY6" fmla="*/ 0 h 2926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0351" h="2926045">
                    <a:moveTo>
                      <a:pt x="389425" y="0"/>
                    </a:moveTo>
                    <a:lnTo>
                      <a:pt x="850351" y="15149"/>
                    </a:lnTo>
                    <a:lnTo>
                      <a:pt x="850351" y="2481306"/>
                    </a:lnTo>
                    <a:cubicBezTo>
                      <a:pt x="820584" y="2898215"/>
                      <a:pt x="673707" y="2890002"/>
                      <a:pt x="583188" y="2918468"/>
                    </a:cubicBezTo>
                    <a:cubicBezTo>
                      <a:pt x="492669" y="2946934"/>
                      <a:pt x="127946" y="2886228"/>
                      <a:pt x="52888" y="2883502"/>
                    </a:cubicBezTo>
                    <a:cubicBezTo>
                      <a:pt x="-20573" y="2827402"/>
                      <a:pt x="27867" y="2605647"/>
                      <a:pt x="0" y="2486843"/>
                    </a:cubicBezTo>
                    <a:lnTo>
                      <a:pt x="389425" y="0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8"/>
              <p:cNvSpPr/>
              <p:nvPr/>
            </p:nvSpPr>
            <p:spPr>
              <a:xfrm rot="16200000">
                <a:off x="9208938" y="1594235"/>
                <a:ext cx="290719" cy="3751535"/>
              </a:xfrm>
              <a:custGeom>
                <a:avLst/>
                <a:gdLst>
                  <a:gd name="connsiteX0" fmla="*/ 0 w 305007"/>
                  <a:gd name="connsiteY0" fmla="*/ 0 h 3811183"/>
                  <a:gd name="connsiteX1" fmla="*/ 305007 w 305007"/>
                  <a:gd name="connsiteY1" fmla="*/ 0 h 3811183"/>
                  <a:gd name="connsiteX2" fmla="*/ 305007 w 305007"/>
                  <a:gd name="connsiteY2" fmla="*/ 3811183 h 3811183"/>
                  <a:gd name="connsiteX3" fmla="*/ 0 w 305007"/>
                  <a:gd name="connsiteY3" fmla="*/ 3811183 h 3811183"/>
                  <a:gd name="connsiteX4" fmla="*/ 0 w 305007"/>
                  <a:gd name="connsiteY4" fmla="*/ 0 h 3811183"/>
                  <a:gd name="connsiteX0" fmla="*/ 0 w 305007"/>
                  <a:gd name="connsiteY0" fmla="*/ 0 h 3811183"/>
                  <a:gd name="connsiteX1" fmla="*/ 305007 w 305007"/>
                  <a:gd name="connsiteY1" fmla="*/ 0 h 3811183"/>
                  <a:gd name="connsiteX2" fmla="*/ 281195 w 305007"/>
                  <a:gd name="connsiteY2" fmla="*/ 3715933 h 3811183"/>
                  <a:gd name="connsiteX3" fmla="*/ 0 w 305007"/>
                  <a:gd name="connsiteY3" fmla="*/ 3811183 h 3811183"/>
                  <a:gd name="connsiteX4" fmla="*/ 0 w 305007"/>
                  <a:gd name="connsiteY4" fmla="*/ 0 h 3811183"/>
                  <a:gd name="connsiteX0" fmla="*/ 0 w 305007"/>
                  <a:gd name="connsiteY0" fmla="*/ 0 h 3811183"/>
                  <a:gd name="connsiteX1" fmla="*/ 305007 w 305007"/>
                  <a:gd name="connsiteY1" fmla="*/ 85725 h 3811183"/>
                  <a:gd name="connsiteX2" fmla="*/ 281195 w 305007"/>
                  <a:gd name="connsiteY2" fmla="*/ 3715933 h 3811183"/>
                  <a:gd name="connsiteX3" fmla="*/ 0 w 305007"/>
                  <a:gd name="connsiteY3" fmla="*/ 3811183 h 3811183"/>
                  <a:gd name="connsiteX4" fmla="*/ 0 w 305007"/>
                  <a:gd name="connsiteY4" fmla="*/ 0 h 3811183"/>
                  <a:gd name="connsiteX0" fmla="*/ 0 w 305007"/>
                  <a:gd name="connsiteY0" fmla="*/ 0 h 3811183"/>
                  <a:gd name="connsiteX1" fmla="*/ 305007 w 305007"/>
                  <a:gd name="connsiteY1" fmla="*/ 85725 h 3811183"/>
                  <a:gd name="connsiteX2" fmla="*/ 281195 w 305007"/>
                  <a:gd name="connsiteY2" fmla="*/ 3715933 h 3811183"/>
                  <a:gd name="connsiteX3" fmla="*/ 0 w 305007"/>
                  <a:gd name="connsiteY3" fmla="*/ 3811183 h 3811183"/>
                  <a:gd name="connsiteX4" fmla="*/ 0 w 305007"/>
                  <a:gd name="connsiteY4" fmla="*/ 0 h 3811183"/>
                  <a:gd name="connsiteX0" fmla="*/ 19050 w 305007"/>
                  <a:gd name="connsiteY0" fmla="*/ 44222 h 3755393"/>
                  <a:gd name="connsiteX1" fmla="*/ 305007 w 305007"/>
                  <a:gd name="connsiteY1" fmla="*/ 29935 h 3755393"/>
                  <a:gd name="connsiteX2" fmla="*/ 281195 w 305007"/>
                  <a:gd name="connsiteY2" fmla="*/ 3660143 h 3755393"/>
                  <a:gd name="connsiteX3" fmla="*/ 0 w 305007"/>
                  <a:gd name="connsiteY3" fmla="*/ 3755393 h 3755393"/>
                  <a:gd name="connsiteX4" fmla="*/ 19050 w 305007"/>
                  <a:gd name="connsiteY4" fmla="*/ 44222 h 3755393"/>
                  <a:gd name="connsiteX0" fmla="*/ 19050 w 305007"/>
                  <a:gd name="connsiteY0" fmla="*/ 76898 h 3788069"/>
                  <a:gd name="connsiteX1" fmla="*/ 305007 w 305007"/>
                  <a:gd name="connsiteY1" fmla="*/ 62611 h 3788069"/>
                  <a:gd name="connsiteX2" fmla="*/ 281195 w 305007"/>
                  <a:gd name="connsiteY2" fmla="*/ 3692819 h 3788069"/>
                  <a:gd name="connsiteX3" fmla="*/ 0 w 305007"/>
                  <a:gd name="connsiteY3" fmla="*/ 3788069 h 3788069"/>
                  <a:gd name="connsiteX4" fmla="*/ 19050 w 305007"/>
                  <a:gd name="connsiteY4" fmla="*/ 76898 h 3788069"/>
                  <a:gd name="connsiteX0" fmla="*/ 4762 w 290719"/>
                  <a:gd name="connsiteY0" fmla="*/ 76898 h 3730919"/>
                  <a:gd name="connsiteX1" fmla="*/ 290719 w 290719"/>
                  <a:gd name="connsiteY1" fmla="*/ 62611 h 3730919"/>
                  <a:gd name="connsiteX2" fmla="*/ 266907 w 290719"/>
                  <a:gd name="connsiteY2" fmla="*/ 3692819 h 3730919"/>
                  <a:gd name="connsiteX3" fmla="*/ 0 w 290719"/>
                  <a:gd name="connsiteY3" fmla="*/ 3730919 h 3730919"/>
                  <a:gd name="connsiteX4" fmla="*/ 4762 w 290719"/>
                  <a:gd name="connsiteY4" fmla="*/ 76898 h 3730919"/>
                  <a:gd name="connsiteX0" fmla="*/ 4762 w 290719"/>
                  <a:gd name="connsiteY0" fmla="*/ 76898 h 3751535"/>
                  <a:gd name="connsiteX1" fmla="*/ 290719 w 290719"/>
                  <a:gd name="connsiteY1" fmla="*/ 62611 h 3751535"/>
                  <a:gd name="connsiteX2" fmla="*/ 266907 w 290719"/>
                  <a:gd name="connsiteY2" fmla="*/ 3692819 h 3751535"/>
                  <a:gd name="connsiteX3" fmla="*/ 0 w 290719"/>
                  <a:gd name="connsiteY3" fmla="*/ 3730919 h 3751535"/>
                  <a:gd name="connsiteX4" fmla="*/ 4762 w 290719"/>
                  <a:gd name="connsiteY4" fmla="*/ 76898 h 3751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719" h="3751535">
                    <a:moveTo>
                      <a:pt x="4762" y="76898"/>
                    </a:moveTo>
                    <a:cubicBezTo>
                      <a:pt x="34993" y="-23114"/>
                      <a:pt x="189050" y="-23114"/>
                      <a:pt x="290719" y="62611"/>
                    </a:cubicBezTo>
                    <a:lnTo>
                      <a:pt x="266907" y="3692819"/>
                    </a:lnTo>
                    <a:cubicBezTo>
                      <a:pt x="177938" y="3705519"/>
                      <a:pt x="88969" y="3789657"/>
                      <a:pt x="0" y="3730919"/>
                    </a:cubicBezTo>
                    <a:cubicBezTo>
                      <a:pt x="1587" y="2512912"/>
                      <a:pt x="3175" y="1294905"/>
                      <a:pt x="4762" y="76898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正方形/長方形 9"/>
              <p:cNvSpPr/>
              <p:nvPr/>
            </p:nvSpPr>
            <p:spPr>
              <a:xfrm rot="16200000">
                <a:off x="9104191" y="1948590"/>
                <a:ext cx="286149" cy="4203553"/>
              </a:xfrm>
              <a:custGeom>
                <a:avLst/>
                <a:gdLst>
                  <a:gd name="connsiteX0" fmla="*/ 0 w 337159"/>
                  <a:gd name="connsiteY0" fmla="*/ 0 h 4212932"/>
                  <a:gd name="connsiteX1" fmla="*/ 337159 w 337159"/>
                  <a:gd name="connsiteY1" fmla="*/ 0 h 4212932"/>
                  <a:gd name="connsiteX2" fmla="*/ 337159 w 337159"/>
                  <a:gd name="connsiteY2" fmla="*/ 4212932 h 4212932"/>
                  <a:gd name="connsiteX3" fmla="*/ 0 w 337159"/>
                  <a:gd name="connsiteY3" fmla="*/ 4212932 h 4212932"/>
                  <a:gd name="connsiteX4" fmla="*/ 0 w 337159"/>
                  <a:gd name="connsiteY4" fmla="*/ 0 h 4212932"/>
                  <a:gd name="connsiteX0" fmla="*/ 0 w 337159"/>
                  <a:gd name="connsiteY0" fmla="*/ 0 h 4212932"/>
                  <a:gd name="connsiteX1" fmla="*/ 337159 w 337159"/>
                  <a:gd name="connsiteY1" fmla="*/ 0 h 4212932"/>
                  <a:gd name="connsiteX2" fmla="*/ 284775 w 337159"/>
                  <a:gd name="connsiteY2" fmla="*/ 4155785 h 4212932"/>
                  <a:gd name="connsiteX3" fmla="*/ 0 w 337159"/>
                  <a:gd name="connsiteY3" fmla="*/ 4212932 h 4212932"/>
                  <a:gd name="connsiteX4" fmla="*/ 0 w 337159"/>
                  <a:gd name="connsiteY4" fmla="*/ 0 h 4212932"/>
                  <a:gd name="connsiteX0" fmla="*/ 0 w 299059"/>
                  <a:gd name="connsiteY0" fmla="*/ 0 h 4212932"/>
                  <a:gd name="connsiteX1" fmla="*/ 299059 w 299059"/>
                  <a:gd name="connsiteY1" fmla="*/ 42865 h 4212932"/>
                  <a:gd name="connsiteX2" fmla="*/ 284775 w 299059"/>
                  <a:gd name="connsiteY2" fmla="*/ 4155785 h 4212932"/>
                  <a:gd name="connsiteX3" fmla="*/ 0 w 299059"/>
                  <a:gd name="connsiteY3" fmla="*/ 4212932 h 4212932"/>
                  <a:gd name="connsiteX4" fmla="*/ 0 w 299059"/>
                  <a:gd name="connsiteY4" fmla="*/ 0 h 4212932"/>
                  <a:gd name="connsiteX0" fmla="*/ 0 w 299059"/>
                  <a:gd name="connsiteY0" fmla="*/ 14288 h 4170067"/>
                  <a:gd name="connsiteX1" fmla="*/ 299059 w 299059"/>
                  <a:gd name="connsiteY1" fmla="*/ 0 h 4170067"/>
                  <a:gd name="connsiteX2" fmla="*/ 284775 w 299059"/>
                  <a:gd name="connsiteY2" fmla="*/ 4112920 h 4170067"/>
                  <a:gd name="connsiteX3" fmla="*/ 0 w 299059"/>
                  <a:gd name="connsiteY3" fmla="*/ 4170067 h 4170067"/>
                  <a:gd name="connsiteX4" fmla="*/ 0 w 299059"/>
                  <a:gd name="connsiteY4" fmla="*/ 14288 h 4170067"/>
                  <a:gd name="connsiteX0" fmla="*/ 0 w 299059"/>
                  <a:gd name="connsiteY0" fmla="*/ 36759 h 4192538"/>
                  <a:gd name="connsiteX1" fmla="*/ 299059 w 299059"/>
                  <a:gd name="connsiteY1" fmla="*/ 22471 h 4192538"/>
                  <a:gd name="connsiteX2" fmla="*/ 284775 w 299059"/>
                  <a:gd name="connsiteY2" fmla="*/ 4135391 h 4192538"/>
                  <a:gd name="connsiteX3" fmla="*/ 0 w 299059"/>
                  <a:gd name="connsiteY3" fmla="*/ 4192538 h 4192538"/>
                  <a:gd name="connsiteX4" fmla="*/ 0 w 299059"/>
                  <a:gd name="connsiteY4" fmla="*/ 36759 h 4192538"/>
                  <a:gd name="connsiteX0" fmla="*/ 0 w 299059"/>
                  <a:gd name="connsiteY0" fmla="*/ 36759 h 4218938"/>
                  <a:gd name="connsiteX1" fmla="*/ 299059 w 299059"/>
                  <a:gd name="connsiteY1" fmla="*/ 22471 h 4218938"/>
                  <a:gd name="connsiteX2" fmla="*/ 284775 w 299059"/>
                  <a:gd name="connsiteY2" fmla="*/ 4135391 h 4218938"/>
                  <a:gd name="connsiteX3" fmla="*/ 131032 w 299059"/>
                  <a:gd name="connsiteY3" fmla="*/ 4218938 h 4218938"/>
                  <a:gd name="connsiteX4" fmla="*/ 0 w 299059"/>
                  <a:gd name="connsiteY4" fmla="*/ 4192538 h 4218938"/>
                  <a:gd name="connsiteX5" fmla="*/ 0 w 299059"/>
                  <a:gd name="connsiteY5" fmla="*/ 36759 h 4218938"/>
                  <a:gd name="connsiteX0" fmla="*/ 0 w 286149"/>
                  <a:gd name="connsiteY0" fmla="*/ 21374 h 4203553"/>
                  <a:gd name="connsiteX1" fmla="*/ 284772 w 286149"/>
                  <a:gd name="connsiteY1" fmla="*/ 92814 h 4203553"/>
                  <a:gd name="connsiteX2" fmla="*/ 284775 w 286149"/>
                  <a:gd name="connsiteY2" fmla="*/ 4120006 h 4203553"/>
                  <a:gd name="connsiteX3" fmla="*/ 131032 w 286149"/>
                  <a:gd name="connsiteY3" fmla="*/ 4203553 h 4203553"/>
                  <a:gd name="connsiteX4" fmla="*/ 0 w 286149"/>
                  <a:gd name="connsiteY4" fmla="*/ 4177153 h 4203553"/>
                  <a:gd name="connsiteX5" fmla="*/ 0 w 286149"/>
                  <a:gd name="connsiteY5" fmla="*/ 21374 h 42035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6149" h="4203553">
                    <a:moveTo>
                      <a:pt x="0" y="21374"/>
                    </a:moveTo>
                    <a:cubicBezTo>
                      <a:pt x="99686" y="-54826"/>
                      <a:pt x="185086" y="97577"/>
                      <a:pt x="284772" y="92814"/>
                    </a:cubicBezTo>
                    <a:cubicBezTo>
                      <a:pt x="280011" y="1463787"/>
                      <a:pt x="289536" y="2749033"/>
                      <a:pt x="284775" y="4120006"/>
                    </a:cubicBezTo>
                    <a:cubicBezTo>
                      <a:pt x="233526" y="4125629"/>
                      <a:pt x="182281" y="4197930"/>
                      <a:pt x="131032" y="4203553"/>
                    </a:cubicBezTo>
                    <a:lnTo>
                      <a:pt x="0" y="4177153"/>
                    </a:lnTo>
                    <a:lnTo>
                      <a:pt x="0" y="21374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10"/>
              <p:cNvSpPr/>
              <p:nvPr/>
            </p:nvSpPr>
            <p:spPr>
              <a:xfrm rot="16200000">
                <a:off x="9166464" y="2141932"/>
                <a:ext cx="516585" cy="4962761"/>
              </a:xfrm>
              <a:custGeom>
                <a:avLst/>
                <a:gdLst>
                  <a:gd name="connsiteX0" fmla="*/ 0 w 398281"/>
                  <a:gd name="connsiteY0" fmla="*/ 0 h 5006714"/>
                  <a:gd name="connsiteX1" fmla="*/ 398281 w 398281"/>
                  <a:gd name="connsiteY1" fmla="*/ 0 h 5006714"/>
                  <a:gd name="connsiteX2" fmla="*/ 398281 w 398281"/>
                  <a:gd name="connsiteY2" fmla="*/ 5006714 h 5006714"/>
                  <a:gd name="connsiteX3" fmla="*/ 0 w 398281"/>
                  <a:gd name="connsiteY3" fmla="*/ 5006714 h 5006714"/>
                  <a:gd name="connsiteX4" fmla="*/ 0 w 398281"/>
                  <a:gd name="connsiteY4" fmla="*/ 0 h 5006714"/>
                  <a:gd name="connsiteX0" fmla="*/ 0 w 469720"/>
                  <a:gd name="connsiteY0" fmla="*/ 0 h 5006714"/>
                  <a:gd name="connsiteX1" fmla="*/ 398281 w 469720"/>
                  <a:gd name="connsiteY1" fmla="*/ 0 h 5006714"/>
                  <a:gd name="connsiteX2" fmla="*/ 469720 w 469720"/>
                  <a:gd name="connsiteY2" fmla="*/ 4892417 h 5006714"/>
                  <a:gd name="connsiteX3" fmla="*/ 0 w 469720"/>
                  <a:gd name="connsiteY3" fmla="*/ 5006714 h 5006714"/>
                  <a:gd name="connsiteX4" fmla="*/ 0 w 469720"/>
                  <a:gd name="connsiteY4" fmla="*/ 0 h 5006714"/>
                  <a:gd name="connsiteX0" fmla="*/ 0 w 469720"/>
                  <a:gd name="connsiteY0" fmla="*/ 0 h 5006714"/>
                  <a:gd name="connsiteX1" fmla="*/ 412569 w 469720"/>
                  <a:gd name="connsiteY1" fmla="*/ 157162 h 5006714"/>
                  <a:gd name="connsiteX2" fmla="*/ 469720 w 469720"/>
                  <a:gd name="connsiteY2" fmla="*/ 4892417 h 5006714"/>
                  <a:gd name="connsiteX3" fmla="*/ 0 w 469720"/>
                  <a:gd name="connsiteY3" fmla="*/ 5006714 h 5006714"/>
                  <a:gd name="connsiteX4" fmla="*/ 0 w 469720"/>
                  <a:gd name="connsiteY4" fmla="*/ 0 h 5006714"/>
                  <a:gd name="connsiteX0" fmla="*/ 56388 w 526108"/>
                  <a:gd name="connsiteY0" fmla="*/ 0 h 5006714"/>
                  <a:gd name="connsiteX1" fmla="*/ 468957 w 526108"/>
                  <a:gd name="connsiteY1" fmla="*/ 157162 h 5006714"/>
                  <a:gd name="connsiteX2" fmla="*/ 526108 w 526108"/>
                  <a:gd name="connsiteY2" fmla="*/ 4892417 h 5006714"/>
                  <a:gd name="connsiteX3" fmla="*/ 56388 w 526108"/>
                  <a:gd name="connsiteY3" fmla="*/ 5006714 h 5006714"/>
                  <a:gd name="connsiteX4" fmla="*/ 42 w 526108"/>
                  <a:gd name="connsiteY4" fmla="*/ 257524 h 5006714"/>
                  <a:gd name="connsiteX5" fmla="*/ 56388 w 526108"/>
                  <a:gd name="connsiteY5" fmla="*/ 0 h 5006714"/>
                  <a:gd name="connsiteX0" fmla="*/ 151638 w 526108"/>
                  <a:gd name="connsiteY0" fmla="*/ 0 h 4920989"/>
                  <a:gd name="connsiteX1" fmla="*/ 468957 w 526108"/>
                  <a:gd name="connsiteY1" fmla="*/ 71437 h 4920989"/>
                  <a:gd name="connsiteX2" fmla="*/ 526108 w 526108"/>
                  <a:gd name="connsiteY2" fmla="*/ 4806692 h 4920989"/>
                  <a:gd name="connsiteX3" fmla="*/ 56388 w 526108"/>
                  <a:gd name="connsiteY3" fmla="*/ 4920989 h 4920989"/>
                  <a:gd name="connsiteX4" fmla="*/ 42 w 526108"/>
                  <a:gd name="connsiteY4" fmla="*/ 171799 h 4920989"/>
                  <a:gd name="connsiteX5" fmla="*/ 151638 w 526108"/>
                  <a:gd name="connsiteY5" fmla="*/ 0 h 4920989"/>
                  <a:gd name="connsiteX0" fmla="*/ 151638 w 526108"/>
                  <a:gd name="connsiteY0" fmla="*/ 0 h 4878130"/>
                  <a:gd name="connsiteX1" fmla="*/ 468957 w 526108"/>
                  <a:gd name="connsiteY1" fmla="*/ 71437 h 4878130"/>
                  <a:gd name="connsiteX2" fmla="*/ 526108 w 526108"/>
                  <a:gd name="connsiteY2" fmla="*/ 4806692 h 4878130"/>
                  <a:gd name="connsiteX3" fmla="*/ 56390 w 526108"/>
                  <a:gd name="connsiteY3" fmla="*/ 4878130 h 4878130"/>
                  <a:gd name="connsiteX4" fmla="*/ 42 w 526108"/>
                  <a:gd name="connsiteY4" fmla="*/ 171799 h 4878130"/>
                  <a:gd name="connsiteX5" fmla="*/ 151638 w 526108"/>
                  <a:gd name="connsiteY5" fmla="*/ 0 h 4878130"/>
                  <a:gd name="connsiteX0" fmla="*/ 151638 w 526108"/>
                  <a:gd name="connsiteY0" fmla="*/ 0 h 4902614"/>
                  <a:gd name="connsiteX1" fmla="*/ 468957 w 526108"/>
                  <a:gd name="connsiteY1" fmla="*/ 71437 h 4902614"/>
                  <a:gd name="connsiteX2" fmla="*/ 526108 w 526108"/>
                  <a:gd name="connsiteY2" fmla="*/ 4806692 h 4902614"/>
                  <a:gd name="connsiteX3" fmla="*/ 56390 w 526108"/>
                  <a:gd name="connsiteY3" fmla="*/ 4878130 h 4902614"/>
                  <a:gd name="connsiteX4" fmla="*/ 42 w 526108"/>
                  <a:gd name="connsiteY4" fmla="*/ 171799 h 4902614"/>
                  <a:gd name="connsiteX5" fmla="*/ 151638 w 526108"/>
                  <a:gd name="connsiteY5" fmla="*/ 0 h 4902614"/>
                  <a:gd name="connsiteX0" fmla="*/ 151638 w 526108"/>
                  <a:gd name="connsiteY0" fmla="*/ 0 h 4947303"/>
                  <a:gd name="connsiteX1" fmla="*/ 468957 w 526108"/>
                  <a:gd name="connsiteY1" fmla="*/ 71437 h 4947303"/>
                  <a:gd name="connsiteX2" fmla="*/ 526108 w 526108"/>
                  <a:gd name="connsiteY2" fmla="*/ 4806692 h 4947303"/>
                  <a:gd name="connsiteX3" fmla="*/ 56390 w 526108"/>
                  <a:gd name="connsiteY3" fmla="*/ 4878130 h 4947303"/>
                  <a:gd name="connsiteX4" fmla="*/ 42 w 526108"/>
                  <a:gd name="connsiteY4" fmla="*/ 171799 h 4947303"/>
                  <a:gd name="connsiteX5" fmla="*/ 151638 w 526108"/>
                  <a:gd name="connsiteY5" fmla="*/ 0 h 4947303"/>
                  <a:gd name="connsiteX0" fmla="*/ 151638 w 516585"/>
                  <a:gd name="connsiteY0" fmla="*/ 0 h 4962761"/>
                  <a:gd name="connsiteX1" fmla="*/ 468957 w 516585"/>
                  <a:gd name="connsiteY1" fmla="*/ 71437 h 4962761"/>
                  <a:gd name="connsiteX2" fmla="*/ 516585 w 516585"/>
                  <a:gd name="connsiteY2" fmla="*/ 4873370 h 4962761"/>
                  <a:gd name="connsiteX3" fmla="*/ 56390 w 516585"/>
                  <a:gd name="connsiteY3" fmla="*/ 4878130 h 4962761"/>
                  <a:gd name="connsiteX4" fmla="*/ 42 w 516585"/>
                  <a:gd name="connsiteY4" fmla="*/ 171799 h 4962761"/>
                  <a:gd name="connsiteX5" fmla="*/ 151638 w 516585"/>
                  <a:gd name="connsiteY5" fmla="*/ 0 h 4962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6585" h="4962761">
                    <a:moveTo>
                      <a:pt x="151638" y="0"/>
                    </a:moveTo>
                    <a:lnTo>
                      <a:pt x="468957" y="71437"/>
                    </a:lnTo>
                    <a:lnTo>
                      <a:pt x="516585" y="4873370"/>
                    </a:lnTo>
                    <a:cubicBezTo>
                      <a:pt x="360012" y="4897183"/>
                      <a:pt x="527289" y="5059104"/>
                      <a:pt x="56390" y="4878130"/>
                    </a:cubicBezTo>
                    <a:cubicBezTo>
                      <a:pt x="58246" y="3218867"/>
                      <a:pt x="-1814" y="1831062"/>
                      <a:pt x="42" y="171799"/>
                    </a:cubicBezTo>
                    <a:lnTo>
                      <a:pt x="151638" y="0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7"/>
              <p:cNvSpPr/>
              <p:nvPr/>
            </p:nvSpPr>
            <p:spPr>
              <a:xfrm rot="995667">
                <a:off x="7665332" y="2539908"/>
                <a:ext cx="902115" cy="2605535"/>
              </a:xfrm>
              <a:custGeom>
                <a:avLst/>
                <a:gdLst>
                  <a:gd name="connsiteX0" fmla="*/ 0 w 513830"/>
                  <a:gd name="connsiteY0" fmla="*/ 0 h 2336338"/>
                  <a:gd name="connsiteX1" fmla="*/ 513830 w 513830"/>
                  <a:gd name="connsiteY1" fmla="*/ 0 h 2336338"/>
                  <a:gd name="connsiteX2" fmla="*/ 513830 w 513830"/>
                  <a:gd name="connsiteY2" fmla="*/ 2336338 h 2336338"/>
                  <a:gd name="connsiteX3" fmla="*/ 0 w 513830"/>
                  <a:gd name="connsiteY3" fmla="*/ 2336338 h 2336338"/>
                  <a:gd name="connsiteX4" fmla="*/ 0 w 513830"/>
                  <a:gd name="connsiteY4" fmla="*/ 0 h 2336338"/>
                  <a:gd name="connsiteX0" fmla="*/ 0 w 592782"/>
                  <a:gd name="connsiteY0" fmla="*/ 78136 h 2414474"/>
                  <a:gd name="connsiteX1" fmla="*/ 592782 w 592782"/>
                  <a:gd name="connsiteY1" fmla="*/ 0 h 2414474"/>
                  <a:gd name="connsiteX2" fmla="*/ 513830 w 592782"/>
                  <a:gd name="connsiteY2" fmla="*/ 2414474 h 2414474"/>
                  <a:gd name="connsiteX3" fmla="*/ 0 w 592782"/>
                  <a:gd name="connsiteY3" fmla="*/ 2414474 h 2414474"/>
                  <a:gd name="connsiteX4" fmla="*/ 0 w 592782"/>
                  <a:gd name="connsiteY4" fmla="*/ 78136 h 2414474"/>
                  <a:gd name="connsiteX0" fmla="*/ 246597 w 592782"/>
                  <a:gd name="connsiteY0" fmla="*/ 43996 h 2414474"/>
                  <a:gd name="connsiteX1" fmla="*/ 592782 w 592782"/>
                  <a:gd name="connsiteY1" fmla="*/ 0 h 2414474"/>
                  <a:gd name="connsiteX2" fmla="*/ 513830 w 592782"/>
                  <a:gd name="connsiteY2" fmla="*/ 2414474 h 2414474"/>
                  <a:gd name="connsiteX3" fmla="*/ 0 w 592782"/>
                  <a:gd name="connsiteY3" fmla="*/ 2414474 h 2414474"/>
                  <a:gd name="connsiteX4" fmla="*/ 246597 w 592782"/>
                  <a:gd name="connsiteY4" fmla="*/ 43996 h 2414474"/>
                  <a:gd name="connsiteX0" fmla="*/ 320617 w 666802"/>
                  <a:gd name="connsiteY0" fmla="*/ 43996 h 2432571"/>
                  <a:gd name="connsiteX1" fmla="*/ 666802 w 666802"/>
                  <a:gd name="connsiteY1" fmla="*/ 0 h 2432571"/>
                  <a:gd name="connsiteX2" fmla="*/ 587850 w 666802"/>
                  <a:gd name="connsiteY2" fmla="*/ 2414474 h 2432571"/>
                  <a:gd name="connsiteX3" fmla="*/ 0 w 666802"/>
                  <a:gd name="connsiteY3" fmla="*/ 2432571 h 2432571"/>
                  <a:gd name="connsiteX4" fmla="*/ 320617 w 666802"/>
                  <a:gd name="connsiteY4" fmla="*/ 43996 h 2432571"/>
                  <a:gd name="connsiteX0" fmla="*/ 320617 w 666802"/>
                  <a:gd name="connsiteY0" fmla="*/ 82786 h 2471361"/>
                  <a:gd name="connsiteX1" fmla="*/ 506149 w 666802"/>
                  <a:gd name="connsiteY1" fmla="*/ 0 h 2471361"/>
                  <a:gd name="connsiteX2" fmla="*/ 666802 w 666802"/>
                  <a:gd name="connsiteY2" fmla="*/ 38790 h 2471361"/>
                  <a:gd name="connsiteX3" fmla="*/ 587850 w 666802"/>
                  <a:gd name="connsiteY3" fmla="*/ 2453264 h 2471361"/>
                  <a:gd name="connsiteX4" fmla="*/ 0 w 666802"/>
                  <a:gd name="connsiteY4" fmla="*/ 2471361 h 2471361"/>
                  <a:gd name="connsiteX5" fmla="*/ 320617 w 666802"/>
                  <a:gd name="connsiteY5" fmla="*/ 82786 h 2471361"/>
                  <a:gd name="connsiteX0" fmla="*/ 320617 w 651486"/>
                  <a:gd name="connsiteY0" fmla="*/ 82786 h 2471361"/>
                  <a:gd name="connsiteX1" fmla="*/ 506149 w 651486"/>
                  <a:gd name="connsiteY1" fmla="*/ 0 h 2471361"/>
                  <a:gd name="connsiteX2" fmla="*/ 651486 w 651486"/>
                  <a:gd name="connsiteY2" fmla="*/ 96466 h 2471361"/>
                  <a:gd name="connsiteX3" fmla="*/ 587850 w 651486"/>
                  <a:gd name="connsiteY3" fmla="*/ 2453264 h 2471361"/>
                  <a:gd name="connsiteX4" fmla="*/ 0 w 651486"/>
                  <a:gd name="connsiteY4" fmla="*/ 2471361 h 2471361"/>
                  <a:gd name="connsiteX5" fmla="*/ 320617 w 651486"/>
                  <a:gd name="connsiteY5" fmla="*/ 82786 h 2471361"/>
                  <a:gd name="connsiteX0" fmla="*/ 320617 w 651486"/>
                  <a:gd name="connsiteY0" fmla="*/ 82786 h 2605535"/>
                  <a:gd name="connsiteX1" fmla="*/ 506149 w 651486"/>
                  <a:gd name="connsiteY1" fmla="*/ 0 h 2605535"/>
                  <a:gd name="connsiteX2" fmla="*/ 651486 w 651486"/>
                  <a:gd name="connsiteY2" fmla="*/ 96466 h 2605535"/>
                  <a:gd name="connsiteX3" fmla="*/ 587850 w 651486"/>
                  <a:gd name="connsiteY3" fmla="*/ 2453264 h 2605535"/>
                  <a:gd name="connsiteX4" fmla="*/ 216529 w 651486"/>
                  <a:gd name="connsiteY4" fmla="*/ 2605535 h 2605535"/>
                  <a:gd name="connsiteX5" fmla="*/ 0 w 651486"/>
                  <a:gd name="connsiteY5" fmla="*/ 2471361 h 2605535"/>
                  <a:gd name="connsiteX6" fmla="*/ 320617 w 651486"/>
                  <a:gd name="connsiteY6" fmla="*/ 82786 h 2605535"/>
                  <a:gd name="connsiteX0" fmla="*/ 320617 w 651486"/>
                  <a:gd name="connsiteY0" fmla="*/ 82786 h 2605535"/>
                  <a:gd name="connsiteX1" fmla="*/ 506149 w 651486"/>
                  <a:gd name="connsiteY1" fmla="*/ 0 h 2605535"/>
                  <a:gd name="connsiteX2" fmla="*/ 651486 w 651486"/>
                  <a:gd name="connsiteY2" fmla="*/ 96466 h 2605535"/>
                  <a:gd name="connsiteX3" fmla="*/ 587850 w 651486"/>
                  <a:gd name="connsiteY3" fmla="*/ 2453264 h 2605535"/>
                  <a:gd name="connsiteX4" fmla="*/ 216529 w 651486"/>
                  <a:gd name="connsiteY4" fmla="*/ 2605535 h 2605535"/>
                  <a:gd name="connsiteX5" fmla="*/ 0 w 651486"/>
                  <a:gd name="connsiteY5" fmla="*/ 2471361 h 2605535"/>
                  <a:gd name="connsiteX6" fmla="*/ 320617 w 651486"/>
                  <a:gd name="connsiteY6" fmla="*/ 82786 h 2605535"/>
                  <a:gd name="connsiteX0" fmla="*/ 320617 w 679423"/>
                  <a:gd name="connsiteY0" fmla="*/ 82786 h 2605535"/>
                  <a:gd name="connsiteX1" fmla="*/ 506149 w 679423"/>
                  <a:gd name="connsiteY1" fmla="*/ 0 h 2605535"/>
                  <a:gd name="connsiteX2" fmla="*/ 651486 w 679423"/>
                  <a:gd name="connsiteY2" fmla="*/ 96466 h 2605535"/>
                  <a:gd name="connsiteX3" fmla="*/ 677760 w 679423"/>
                  <a:gd name="connsiteY3" fmla="*/ 1328713 h 2605535"/>
                  <a:gd name="connsiteX4" fmla="*/ 587850 w 679423"/>
                  <a:gd name="connsiteY4" fmla="*/ 2453264 h 2605535"/>
                  <a:gd name="connsiteX5" fmla="*/ 216529 w 679423"/>
                  <a:gd name="connsiteY5" fmla="*/ 2605535 h 2605535"/>
                  <a:gd name="connsiteX6" fmla="*/ 0 w 679423"/>
                  <a:gd name="connsiteY6" fmla="*/ 2471361 h 2605535"/>
                  <a:gd name="connsiteX7" fmla="*/ 320617 w 679423"/>
                  <a:gd name="connsiteY7" fmla="*/ 82786 h 2605535"/>
                  <a:gd name="connsiteX0" fmla="*/ 320617 w 679423"/>
                  <a:gd name="connsiteY0" fmla="*/ 82786 h 2605535"/>
                  <a:gd name="connsiteX1" fmla="*/ 506149 w 679423"/>
                  <a:gd name="connsiteY1" fmla="*/ 0 h 2605535"/>
                  <a:gd name="connsiteX2" fmla="*/ 651486 w 679423"/>
                  <a:gd name="connsiteY2" fmla="*/ 96466 h 2605535"/>
                  <a:gd name="connsiteX3" fmla="*/ 677760 w 679423"/>
                  <a:gd name="connsiteY3" fmla="*/ 1328713 h 2605535"/>
                  <a:gd name="connsiteX4" fmla="*/ 587850 w 679423"/>
                  <a:gd name="connsiteY4" fmla="*/ 2453264 h 2605535"/>
                  <a:gd name="connsiteX5" fmla="*/ 216529 w 679423"/>
                  <a:gd name="connsiteY5" fmla="*/ 2605535 h 2605535"/>
                  <a:gd name="connsiteX6" fmla="*/ 0 w 679423"/>
                  <a:gd name="connsiteY6" fmla="*/ 2471361 h 2605535"/>
                  <a:gd name="connsiteX7" fmla="*/ 90125 w 679423"/>
                  <a:gd name="connsiteY7" fmla="*/ 1036867 h 2605535"/>
                  <a:gd name="connsiteX8" fmla="*/ 320617 w 679423"/>
                  <a:gd name="connsiteY8" fmla="*/ 82786 h 2605535"/>
                  <a:gd name="connsiteX0" fmla="*/ 363100 w 721906"/>
                  <a:gd name="connsiteY0" fmla="*/ 82786 h 2605535"/>
                  <a:gd name="connsiteX1" fmla="*/ 548632 w 721906"/>
                  <a:gd name="connsiteY1" fmla="*/ 0 h 2605535"/>
                  <a:gd name="connsiteX2" fmla="*/ 693969 w 721906"/>
                  <a:gd name="connsiteY2" fmla="*/ 96466 h 2605535"/>
                  <a:gd name="connsiteX3" fmla="*/ 720243 w 721906"/>
                  <a:gd name="connsiteY3" fmla="*/ 1328713 h 2605535"/>
                  <a:gd name="connsiteX4" fmla="*/ 630333 w 721906"/>
                  <a:gd name="connsiteY4" fmla="*/ 2453264 h 2605535"/>
                  <a:gd name="connsiteX5" fmla="*/ 259012 w 721906"/>
                  <a:gd name="connsiteY5" fmla="*/ 2605535 h 2605535"/>
                  <a:gd name="connsiteX6" fmla="*/ 42483 w 721906"/>
                  <a:gd name="connsiteY6" fmla="*/ 2471361 h 2605535"/>
                  <a:gd name="connsiteX7" fmla="*/ 4664 w 721906"/>
                  <a:gd name="connsiteY7" fmla="*/ 1895510 h 2605535"/>
                  <a:gd name="connsiteX8" fmla="*/ 132608 w 721906"/>
                  <a:gd name="connsiteY8" fmla="*/ 1036867 h 2605535"/>
                  <a:gd name="connsiteX9" fmla="*/ 363100 w 721906"/>
                  <a:gd name="connsiteY9" fmla="*/ 82786 h 2605535"/>
                  <a:gd name="connsiteX0" fmla="*/ 363100 w 786365"/>
                  <a:gd name="connsiteY0" fmla="*/ 82786 h 2605535"/>
                  <a:gd name="connsiteX1" fmla="*/ 548632 w 786365"/>
                  <a:gd name="connsiteY1" fmla="*/ 0 h 2605535"/>
                  <a:gd name="connsiteX2" fmla="*/ 693969 w 786365"/>
                  <a:gd name="connsiteY2" fmla="*/ 96466 h 2605535"/>
                  <a:gd name="connsiteX3" fmla="*/ 720243 w 786365"/>
                  <a:gd name="connsiteY3" fmla="*/ 1328713 h 2605535"/>
                  <a:gd name="connsiteX4" fmla="*/ 786365 w 786365"/>
                  <a:gd name="connsiteY4" fmla="*/ 2425116 h 2605535"/>
                  <a:gd name="connsiteX5" fmla="*/ 259012 w 786365"/>
                  <a:gd name="connsiteY5" fmla="*/ 2605535 h 2605535"/>
                  <a:gd name="connsiteX6" fmla="*/ 42483 w 786365"/>
                  <a:gd name="connsiteY6" fmla="*/ 2471361 h 2605535"/>
                  <a:gd name="connsiteX7" fmla="*/ 4664 w 786365"/>
                  <a:gd name="connsiteY7" fmla="*/ 1895510 h 2605535"/>
                  <a:gd name="connsiteX8" fmla="*/ 132608 w 786365"/>
                  <a:gd name="connsiteY8" fmla="*/ 1036867 h 2605535"/>
                  <a:gd name="connsiteX9" fmla="*/ 363100 w 786365"/>
                  <a:gd name="connsiteY9" fmla="*/ 82786 h 2605535"/>
                  <a:gd name="connsiteX0" fmla="*/ 363100 w 806694"/>
                  <a:gd name="connsiteY0" fmla="*/ 82786 h 2605535"/>
                  <a:gd name="connsiteX1" fmla="*/ 548632 w 806694"/>
                  <a:gd name="connsiteY1" fmla="*/ 0 h 2605535"/>
                  <a:gd name="connsiteX2" fmla="*/ 693969 w 806694"/>
                  <a:gd name="connsiteY2" fmla="*/ 96466 h 2605535"/>
                  <a:gd name="connsiteX3" fmla="*/ 720243 w 806694"/>
                  <a:gd name="connsiteY3" fmla="*/ 1328713 h 2605535"/>
                  <a:gd name="connsiteX4" fmla="*/ 786365 w 806694"/>
                  <a:gd name="connsiteY4" fmla="*/ 2425116 h 2605535"/>
                  <a:gd name="connsiteX5" fmla="*/ 259012 w 806694"/>
                  <a:gd name="connsiteY5" fmla="*/ 2605535 h 2605535"/>
                  <a:gd name="connsiteX6" fmla="*/ 42483 w 806694"/>
                  <a:gd name="connsiteY6" fmla="*/ 2471361 h 2605535"/>
                  <a:gd name="connsiteX7" fmla="*/ 4664 w 806694"/>
                  <a:gd name="connsiteY7" fmla="*/ 1895510 h 2605535"/>
                  <a:gd name="connsiteX8" fmla="*/ 132608 w 806694"/>
                  <a:gd name="connsiteY8" fmla="*/ 1036867 h 2605535"/>
                  <a:gd name="connsiteX9" fmla="*/ 363100 w 806694"/>
                  <a:gd name="connsiteY9" fmla="*/ 82786 h 2605535"/>
                  <a:gd name="connsiteX0" fmla="*/ 363100 w 806694"/>
                  <a:gd name="connsiteY0" fmla="*/ 82786 h 2605535"/>
                  <a:gd name="connsiteX1" fmla="*/ 548632 w 806694"/>
                  <a:gd name="connsiteY1" fmla="*/ 0 h 2605535"/>
                  <a:gd name="connsiteX2" fmla="*/ 693969 w 806694"/>
                  <a:gd name="connsiteY2" fmla="*/ 96466 h 2605535"/>
                  <a:gd name="connsiteX3" fmla="*/ 720243 w 806694"/>
                  <a:gd name="connsiteY3" fmla="*/ 1328713 h 2605535"/>
                  <a:gd name="connsiteX4" fmla="*/ 786365 w 806694"/>
                  <a:gd name="connsiteY4" fmla="*/ 2425116 h 2605535"/>
                  <a:gd name="connsiteX5" fmla="*/ 259012 w 806694"/>
                  <a:gd name="connsiteY5" fmla="*/ 2605535 h 2605535"/>
                  <a:gd name="connsiteX6" fmla="*/ 42483 w 806694"/>
                  <a:gd name="connsiteY6" fmla="*/ 2471361 h 2605535"/>
                  <a:gd name="connsiteX7" fmla="*/ 4664 w 806694"/>
                  <a:gd name="connsiteY7" fmla="*/ 1895510 h 2605535"/>
                  <a:gd name="connsiteX8" fmla="*/ 132608 w 806694"/>
                  <a:gd name="connsiteY8" fmla="*/ 1036867 h 2605535"/>
                  <a:gd name="connsiteX9" fmla="*/ 363100 w 806694"/>
                  <a:gd name="connsiteY9" fmla="*/ 82786 h 2605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06694" h="2605535">
                    <a:moveTo>
                      <a:pt x="363100" y="82786"/>
                    </a:moveTo>
                    <a:cubicBezTo>
                      <a:pt x="410963" y="78220"/>
                      <a:pt x="500769" y="4566"/>
                      <a:pt x="548632" y="0"/>
                    </a:cubicBezTo>
                    <a:lnTo>
                      <a:pt x="693969" y="96466"/>
                    </a:lnTo>
                    <a:cubicBezTo>
                      <a:pt x="682870" y="512644"/>
                      <a:pt x="731342" y="912535"/>
                      <a:pt x="720243" y="1328713"/>
                    </a:cubicBezTo>
                    <a:cubicBezTo>
                      <a:pt x="742284" y="1694181"/>
                      <a:pt x="851163" y="2038660"/>
                      <a:pt x="786365" y="2425116"/>
                    </a:cubicBezTo>
                    <a:cubicBezTo>
                      <a:pt x="651904" y="2512250"/>
                      <a:pt x="481139" y="2596102"/>
                      <a:pt x="259012" y="2605535"/>
                    </a:cubicBezTo>
                    <a:lnTo>
                      <a:pt x="42483" y="2471361"/>
                    </a:lnTo>
                    <a:cubicBezTo>
                      <a:pt x="13207" y="2346169"/>
                      <a:pt x="-10357" y="2134592"/>
                      <a:pt x="4664" y="1895510"/>
                    </a:cubicBezTo>
                    <a:cubicBezTo>
                      <a:pt x="19685" y="1656428"/>
                      <a:pt x="85984" y="1332134"/>
                      <a:pt x="132608" y="1036867"/>
                    </a:cubicBezTo>
                    <a:lnTo>
                      <a:pt x="363100" y="82786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"/>
              <p:cNvSpPr/>
              <p:nvPr/>
            </p:nvSpPr>
            <p:spPr>
              <a:xfrm rot="21151951">
                <a:off x="8881355" y="2634035"/>
                <a:ext cx="920019" cy="2684723"/>
              </a:xfrm>
              <a:custGeom>
                <a:avLst/>
                <a:gdLst>
                  <a:gd name="connsiteX0" fmla="*/ 0 w 581327"/>
                  <a:gd name="connsiteY0" fmla="*/ 0 h 2424249"/>
                  <a:gd name="connsiteX1" fmla="*/ 581327 w 581327"/>
                  <a:gd name="connsiteY1" fmla="*/ 0 h 2424249"/>
                  <a:gd name="connsiteX2" fmla="*/ 581327 w 581327"/>
                  <a:gd name="connsiteY2" fmla="*/ 2424249 h 2424249"/>
                  <a:gd name="connsiteX3" fmla="*/ 0 w 581327"/>
                  <a:gd name="connsiteY3" fmla="*/ 2424249 h 2424249"/>
                  <a:gd name="connsiteX4" fmla="*/ 0 w 581327"/>
                  <a:gd name="connsiteY4" fmla="*/ 0 h 2424249"/>
                  <a:gd name="connsiteX0" fmla="*/ 0 w 581327"/>
                  <a:gd name="connsiteY0" fmla="*/ 0 h 2424249"/>
                  <a:gd name="connsiteX1" fmla="*/ 482759 w 581327"/>
                  <a:gd name="connsiteY1" fmla="*/ 19101 h 2424249"/>
                  <a:gd name="connsiteX2" fmla="*/ 581327 w 581327"/>
                  <a:gd name="connsiteY2" fmla="*/ 2424249 h 2424249"/>
                  <a:gd name="connsiteX3" fmla="*/ 0 w 581327"/>
                  <a:gd name="connsiteY3" fmla="*/ 2424249 h 2424249"/>
                  <a:gd name="connsiteX4" fmla="*/ 0 w 581327"/>
                  <a:gd name="connsiteY4" fmla="*/ 0 h 2424249"/>
                  <a:gd name="connsiteX0" fmla="*/ 75553 w 656880"/>
                  <a:gd name="connsiteY0" fmla="*/ 0 h 2424249"/>
                  <a:gd name="connsiteX1" fmla="*/ 558312 w 656880"/>
                  <a:gd name="connsiteY1" fmla="*/ 19101 h 2424249"/>
                  <a:gd name="connsiteX2" fmla="*/ 656880 w 656880"/>
                  <a:gd name="connsiteY2" fmla="*/ 2424249 h 2424249"/>
                  <a:gd name="connsiteX3" fmla="*/ 0 w 656880"/>
                  <a:gd name="connsiteY3" fmla="*/ 2414345 h 2424249"/>
                  <a:gd name="connsiteX4" fmla="*/ 75553 w 656880"/>
                  <a:gd name="connsiteY4" fmla="*/ 0 h 2424249"/>
                  <a:gd name="connsiteX0" fmla="*/ 75553 w 656880"/>
                  <a:gd name="connsiteY0" fmla="*/ 69775 h 2494024"/>
                  <a:gd name="connsiteX1" fmla="*/ 251783 w 656880"/>
                  <a:gd name="connsiteY1" fmla="*/ 320 h 2494024"/>
                  <a:gd name="connsiteX2" fmla="*/ 558312 w 656880"/>
                  <a:gd name="connsiteY2" fmla="*/ 88876 h 2494024"/>
                  <a:gd name="connsiteX3" fmla="*/ 656880 w 656880"/>
                  <a:gd name="connsiteY3" fmla="*/ 2494024 h 2494024"/>
                  <a:gd name="connsiteX4" fmla="*/ 0 w 656880"/>
                  <a:gd name="connsiteY4" fmla="*/ 2484120 h 2494024"/>
                  <a:gd name="connsiteX5" fmla="*/ 75553 w 656880"/>
                  <a:gd name="connsiteY5" fmla="*/ 69775 h 2494024"/>
                  <a:gd name="connsiteX0" fmla="*/ 75553 w 656880"/>
                  <a:gd name="connsiteY0" fmla="*/ 69775 h 2533049"/>
                  <a:gd name="connsiteX1" fmla="*/ 251783 w 656880"/>
                  <a:gd name="connsiteY1" fmla="*/ 320 h 2533049"/>
                  <a:gd name="connsiteX2" fmla="*/ 558312 w 656880"/>
                  <a:gd name="connsiteY2" fmla="*/ 88876 h 2533049"/>
                  <a:gd name="connsiteX3" fmla="*/ 656880 w 656880"/>
                  <a:gd name="connsiteY3" fmla="*/ 2494024 h 2533049"/>
                  <a:gd name="connsiteX4" fmla="*/ 304923 w 656880"/>
                  <a:gd name="connsiteY4" fmla="*/ 2533049 h 2533049"/>
                  <a:gd name="connsiteX5" fmla="*/ 0 w 656880"/>
                  <a:gd name="connsiteY5" fmla="*/ 2484120 h 2533049"/>
                  <a:gd name="connsiteX6" fmla="*/ 75553 w 656880"/>
                  <a:gd name="connsiteY6" fmla="*/ 69775 h 2533049"/>
                  <a:gd name="connsiteX0" fmla="*/ 84058 w 665385"/>
                  <a:gd name="connsiteY0" fmla="*/ 69775 h 2533049"/>
                  <a:gd name="connsiteX1" fmla="*/ 260288 w 665385"/>
                  <a:gd name="connsiteY1" fmla="*/ 320 h 2533049"/>
                  <a:gd name="connsiteX2" fmla="*/ 566817 w 665385"/>
                  <a:gd name="connsiteY2" fmla="*/ 88876 h 2533049"/>
                  <a:gd name="connsiteX3" fmla="*/ 665385 w 665385"/>
                  <a:gd name="connsiteY3" fmla="*/ 2494024 h 2533049"/>
                  <a:gd name="connsiteX4" fmla="*/ 313428 w 665385"/>
                  <a:gd name="connsiteY4" fmla="*/ 2533049 h 2533049"/>
                  <a:gd name="connsiteX5" fmla="*/ 8505 w 665385"/>
                  <a:gd name="connsiteY5" fmla="*/ 2484120 h 2533049"/>
                  <a:gd name="connsiteX6" fmla="*/ 2496 w 665385"/>
                  <a:gd name="connsiteY6" fmla="*/ 1141790 h 2533049"/>
                  <a:gd name="connsiteX7" fmla="*/ 84058 w 665385"/>
                  <a:gd name="connsiteY7" fmla="*/ 69775 h 2533049"/>
                  <a:gd name="connsiteX0" fmla="*/ 177794 w 759121"/>
                  <a:gd name="connsiteY0" fmla="*/ 69775 h 2533049"/>
                  <a:gd name="connsiteX1" fmla="*/ 354024 w 759121"/>
                  <a:gd name="connsiteY1" fmla="*/ 320 h 2533049"/>
                  <a:gd name="connsiteX2" fmla="*/ 660553 w 759121"/>
                  <a:gd name="connsiteY2" fmla="*/ 88876 h 2533049"/>
                  <a:gd name="connsiteX3" fmla="*/ 759121 w 759121"/>
                  <a:gd name="connsiteY3" fmla="*/ 2494024 h 2533049"/>
                  <a:gd name="connsiteX4" fmla="*/ 407164 w 759121"/>
                  <a:gd name="connsiteY4" fmla="*/ 2533049 h 2533049"/>
                  <a:gd name="connsiteX5" fmla="*/ 102241 w 759121"/>
                  <a:gd name="connsiteY5" fmla="*/ 2484120 h 2533049"/>
                  <a:gd name="connsiteX6" fmla="*/ 9 w 759121"/>
                  <a:gd name="connsiteY6" fmla="*/ 2161531 h 2533049"/>
                  <a:gd name="connsiteX7" fmla="*/ 96232 w 759121"/>
                  <a:gd name="connsiteY7" fmla="*/ 1141790 h 2533049"/>
                  <a:gd name="connsiteX8" fmla="*/ 177794 w 759121"/>
                  <a:gd name="connsiteY8" fmla="*/ 69775 h 2533049"/>
                  <a:gd name="connsiteX0" fmla="*/ 177794 w 775659"/>
                  <a:gd name="connsiteY0" fmla="*/ 69775 h 2533049"/>
                  <a:gd name="connsiteX1" fmla="*/ 354024 w 775659"/>
                  <a:gd name="connsiteY1" fmla="*/ 320 h 2533049"/>
                  <a:gd name="connsiteX2" fmla="*/ 660553 w 775659"/>
                  <a:gd name="connsiteY2" fmla="*/ 88876 h 2533049"/>
                  <a:gd name="connsiteX3" fmla="*/ 775659 w 775659"/>
                  <a:gd name="connsiteY3" fmla="*/ 2063672 h 2533049"/>
                  <a:gd name="connsiteX4" fmla="*/ 759121 w 775659"/>
                  <a:gd name="connsiteY4" fmla="*/ 2494024 h 2533049"/>
                  <a:gd name="connsiteX5" fmla="*/ 407164 w 775659"/>
                  <a:gd name="connsiteY5" fmla="*/ 2533049 h 2533049"/>
                  <a:gd name="connsiteX6" fmla="*/ 102241 w 775659"/>
                  <a:gd name="connsiteY6" fmla="*/ 2484120 h 2533049"/>
                  <a:gd name="connsiteX7" fmla="*/ 9 w 775659"/>
                  <a:gd name="connsiteY7" fmla="*/ 2161531 h 2533049"/>
                  <a:gd name="connsiteX8" fmla="*/ 96232 w 775659"/>
                  <a:gd name="connsiteY8" fmla="*/ 1141790 h 2533049"/>
                  <a:gd name="connsiteX9" fmla="*/ 177794 w 775659"/>
                  <a:gd name="connsiteY9" fmla="*/ 69775 h 2533049"/>
                  <a:gd name="connsiteX0" fmla="*/ 177794 w 775659"/>
                  <a:gd name="connsiteY0" fmla="*/ 69775 h 2533049"/>
                  <a:gd name="connsiteX1" fmla="*/ 354024 w 775659"/>
                  <a:gd name="connsiteY1" fmla="*/ 320 h 2533049"/>
                  <a:gd name="connsiteX2" fmla="*/ 660553 w 775659"/>
                  <a:gd name="connsiteY2" fmla="*/ 88876 h 2533049"/>
                  <a:gd name="connsiteX3" fmla="*/ 737586 w 775659"/>
                  <a:gd name="connsiteY3" fmla="*/ 857325 h 2533049"/>
                  <a:gd name="connsiteX4" fmla="*/ 775659 w 775659"/>
                  <a:gd name="connsiteY4" fmla="*/ 2063672 h 2533049"/>
                  <a:gd name="connsiteX5" fmla="*/ 759121 w 775659"/>
                  <a:gd name="connsiteY5" fmla="*/ 2494024 h 2533049"/>
                  <a:gd name="connsiteX6" fmla="*/ 407164 w 775659"/>
                  <a:gd name="connsiteY6" fmla="*/ 2533049 h 2533049"/>
                  <a:gd name="connsiteX7" fmla="*/ 102241 w 775659"/>
                  <a:gd name="connsiteY7" fmla="*/ 2484120 h 2533049"/>
                  <a:gd name="connsiteX8" fmla="*/ 9 w 775659"/>
                  <a:gd name="connsiteY8" fmla="*/ 2161531 h 2533049"/>
                  <a:gd name="connsiteX9" fmla="*/ 96232 w 775659"/>
                  <a:gd name="connsiteY9" fmla="*/ 1141790 h 2533049"/>
                  <a:gd name="connsiteX10" fmla="*/ 177794 w 775659"/>
                  <a:gd name="connsiteY10" fmla="*/ 69775 h 2533049"/>
                  <a:gd name="connsiteX0" fmla="*/ 177794 w 775659"/>
                  <a:gd name="connsiteY0" fmla="*/ 80789 h 2544063"/>
                  <a:gd name="connsiteX1" fmla="*/ 354024 w 775659"/>
                  <a:gd name="connsiteY1" fmla="*/ 11334 h 2544063"/>
                  <a:gd name="connsiteX2" fmla="*/ 524073 w 775659"/>
                  <a:gd name="connsiteY2" fmla="*/ 4328 h 2544063"/>
                  <a:gd name="connsiteX3" fmla="*/ 660553 w 775659"/>
                  <a:gd name="connsiteY3" fmla="*/ 99890 h 2544063"/>
                  <a:gd name="connsiteX4" fmla="*/ 737586 w 775659"/>
                  <a:gd name="connsiteY4" fmla="*/ 868339 h 2544063"/>
                  <a:gd name="connsiteX5" fmla="*/ 775659 w 775659"/>
                  <a:gd name="connsiteY5" fmla="*/ 2074686 h 2544063"/>
                  <a:gd name="connsiteX6" fmla="*/ 759121 w 775659"/>
                  <a:gd name="connsiteY6" fmla="*/ 2505038 h 2544063"/>
                  <a:gd name="connsiteX7" fmla="*/ 407164 w 775659"/>
                  <a:gd name="connsiteY7" fmla="*/ 2544063 h 2544063"/>
                  <a:gd name="connsiteX8" fmla="*/ 102241 w 775659"/>
                  <a:gd name="connsiteY8" fmla="*/ 2495134 h 2544063"/>
                  <a:gd name="connsiteX9" fmla="*/ 9 w 775659"/>
                  <a:gd name="connsiteY9" fmla="*/ 2172545 h 2544063"/>
                  <a:gd name="connsiteX10" fmla="*/ 96232 w 775659"/>
                  <a:gd name="connsiteY10" fmla="*/ 1152804 h 2544063"/>
                  <a:gd name="connsiteX11" fmla="*/ 177794 w 775659"/>
                  <a:gd name="connsiteY11" fmla="*/ 80789 h 2544063"/>
                  <a:gd name="connsiteX0" fmla="*/ 204964 w 802829"/>
                  <a:gd name="connsiteY0" fmla="*/ 80789 h 2544063"/>
                  <a:gd name="connsiteX1" fmla="*/ 381194 w 802829"/>
                  <a:gd name="connsiteY1" fmla="*/ 11334 h 2544063"/>
                  <a:gd name="connsiteX2" fmla="*/ 551243 w 802829"/>
                  <a:gd name="connsiteY2" fmla="*/ 4328 h 2544063"/>
                  <a:gd name="connsiteX3" fmla="*/ 687723 w 802829"/>
                  <a:gd name="connsiteY3" fmla="*/ 99890 h 2544063"/>
                  <a:gd name="connsiteX4" fmla="*/ 764756 w 802829"/>
                  <a:gd name="connsiteY4" fmla="*/ 868339 h 2544063"/>
                  <a:gd name="connsiteX5" fmla="*/ 802829 w 802829"/>
                  <a:gd name="connsiteY5" fmla="*/ 2074686 h 2544063"/>
                  <a:gd name="connsiteX6" fmla="*/ 786291 w 802829"/>
                  <a:gd name="connsiteY6" fmla="*/ 2505038 h 2544063"/>
                  <a:gd name="connsiteX7" fmla="*/ 434334 w 802829"/>
                  <a:gd name="connsiteY7" fmla="*/ 2544063 h 2544063"/>
                  <a:gd name="connsiteX8" fmla="*/ 129411 w 802829"/>
                  <a:gd name="connsiteY8" fmla="*/ 2495134 h 2544063"/>
                  <a:gd name="connsiteX9" fmla="*/ 27179 w 802829"/>
                  <a:gd name="connsiteY9" fmla="*/ 2172545 h 2544063"/>
                  <a:gd name="connsiteX10" fmla="*/ 4628 w 802829"/>
                  <a:gd name="connsiteY10" fmla="*/ 1502179 h 2544063"/>
                  <a:gd name="connsiteX11" fmla="*/ 123402 w 802829"/>
                  <a:gd name="connsiteY11" fmla="*/ 1152804 h 2544063"/>
                  <a:gd name="connsiteX12" fmla="*/ 204964 w 802829"/>
                  <a:gd name="connsiteY12" fmla="*/ 80789 h 2544063"/>
                  <a:gd name="connsiteX0" fmla="*/ 204964 w 802829"/>
                  <a:gd name="connsiteY0" fmla="*/ 80789 h 2544063"/>
                  <a:gd name="connsiteX1" fmla="*/ 381194 w 802829"/>
                  <a:gd name="connsiteY1" fmla="*/ 11334 h 2544063"/>
                  <a:gd name="connsiteX2" fmla="*/ 551243 w 802829"/>
                  <a:gd name="connsiteY2" fmla="*/ 4328 h 2544063"/>
                  <a:gd name="connsiteX3" fmla="*/ 687723 w 802829"/>
                  <a:gd name="connsiteY3" fmla="*/ 99890 h 2544063"/>
                  <a:gd name="connsiteX4" fmla="*/ 764756 w 802829"/>
                  <a:gd name="connsiteY4" fmla="*/ 868339 h 2544063"/>
                  <a:gd name="connsiteX5" fmla="*/ 802829 w 802829"/>
                  <a:gd name="connsiteY5" fmla="*/ 2074686 h 2544063"/>
                  <a:gd name="connsiteX6" fmla="*/ 786291 w 802829"/>
                  <a:gd name="connsiteY6" fmla="*/ 2505038 h 2544063"/>
                  <a:gd name="connsiteX7" fmla="*/ 434334 w 802829"/>
                  <a:gd name="connsiteY7" fmla="*/ 2544063 h 2544063"/>
                  <a:gd name="connsiteX8" fmla="*/ 129411 w 802829"/>
                  <a:gd name="connsiteY8" fmla="*/ 2495134 h 2544063"/>
                  <a:gd name="connsiteX9" fmla="*/ 27179 w 802829"/>
                  <a:gd name="connsiteY9" fmla="*/ 2172545 h 2544063"/>
                  <a:gd name="connsiteX10" fmla="*/ 4628 w 802829"/>
                  <a:gd name="connsiteY10" fmla="*/ 1502179 h 2544063"/>
                  <a:gd name="connsiteX11" fmla="*/ 64353 w 802829"/>
                  <a:gd name="connsiteY11" fmla="*/ 1024095 h 2544063"/>
                  <a:gd name="connsiteX12" fmla="*/ 204964 w 802829"/>
                  <a:gd name="connsiteY12" fmla="*/ 80789 h 2544063"/>
                  <a:gd name="connsiteX0" fmla="*/ 322154 w 920019"/>
                  <a:gd name="connsiteY0" fmla="*/ 80789 h 2544063"/>
                  <a:gd name="connsiteX1" fmla="*/ 498384 w 920019"/>
                  <a:gd name="connsiteY1" fmla="*/ 11334 h 2544063"/>
                  <a:gd name="connsiteX2" fmla="*/ 668433 w 920019"/>
                  <a:gd name="connsiteY2" fmla="*/ 4328 h 2544063"/>
                  <a:gd name="connsiteX3" fmla="*/ 804913 w 920019"/>
                  <a:gd name="connsiteY3" fmla="*/ 99890 h 2544063"/>
                  <a:gd name="connsiteX4" fmla="*/ 881946 w 920019"/>
                  <a:gd name="connsiteY4" fmla="*/ 868339 h 2544063"/>
                  <a:gd name="connsiteX5" fmla="*/ 920019 w 920019"/>
                  <a:gd name="connsiteY5" fmla="*/ 2074686 h 2544063"/>
                  <a:gd name="connsiteX6" fmla="*/ 903481 w 920019"/>
                  <a:gd name="connsiteY6" fmla="*/ 2505038 h 2544063"/>
                  <a:gd name="connsiteX7" fmla="*/ 551524 w 920019"/>
                  <a:gd name="connsiteY7" fmla="*/ 2544063 h 2544063"/>
                  <a:gd name="connsiteX8" fmla="*/ 246601 w 920019"/>
                  <a:gd name="connsiteY8" fmla="*/ 2495134 h 2544063"/>
                  <a:gd name="connsiteX9" fmla="*/ 450 w 920019"/>
                  <a:gd name="connsiteY9" fmla="*/ 2212929 h 2544063"/>
                  <a:gd name="connsiteX10" fmla="*/ 121818 w 920019"/>
                  <a:gd name="connsiteY10" fmla="*/ 1502179 h 2544063"/>
                  <a:gd name="connsiteX11" fmla="*/ 181543 w 920019"/>
                  <a:gd name="connsiteY11" fmla="*/ 1024095 h 2544063"/>
                  <a:gd name="connsiteX12" fmla="*/ 322154 w 920019"/>
                  <a:gd name="connsiteY12" fmla="*/ 80789 h 2544063"/>
                  <a:gd name="connsiteX0" fmla="*/ 322154 w 920019"/>
                  <a:gd name="connsiteY0" fmla="*/ 80789 h 2544063"/>
                  <a:gd name="connsiteX1" fmla="*/ 498384 w 920019"/>
                  <a:gd name="connsiteY1" fmla="*/ 11334 h 2544063"/>
                  <a:gd name="connsiteX2" fmla="*/ 668433 w 920019"/>
                  <a:gd name="connsiteY2" fmla="*/ 4328 h 2544063"/>
                  <a:gd name="connsiteX3" fmla="*/ 804913 w 920019"/>
                  <a:gd name="connsiteY3" fmla="*/ 99890 h 2544063"/>
                  <a:gd name="connsiteX4" fmla="*/ 881946 w 920019"/>
                  <a:gd name="connsiteY4" fmla="*/ 868339 h 2544063"/>
                  <a:gd name="connsiteX5" fmla="*/ 920019 w 920019"/>
                  <a:gd name="connsiteY5" fmla="*/ 2074686 h 2544063"/>
                  <a:gd name="connsiteX6" fmla="*/ 898641 w 920019"/>
                  <a:gd name="connsiteY6" fmla="*/ 2373351 h 2544063"/>
                  <a:gd name="connsiteX7" fmla="*/ 551524 w 920019"/>
                  <a:gd name="connsiteY7" fmla="*/ 2544063 h 2544063"/>
                  <a:gd name="connsiteX8" fmla="*/ 246601 w 920019"/>
                  <a:gd name="connsiteY8" fmla="*/ 2495134 h 2544063"/>
                  <a:gd name="connsiteX9" fmla="*/ 450 w 920019"/>
                  <a:gd name="connsiteY9" fmla="*/ 2212929 h 2544063"/>
                  <a:gd name="connsiteX10" fmla="*/ 121818 w 920019"/>
                  <a:gd name="connsiteY10" fmla="*/ 1502179 h 2544063"/>
                  <a:gd name="connsiteX11" fmla="*/ 181543 w 920019"/>
                  <a:gd name="connsiteY11" fmla="*/ 1024095 h 2544063"/>
                  <a:gd name="connsiteX12" fmla="*/ 322154 w 920019"/>
                  <a:gd name="connsiteY12" fmla="*/ 80789 h 2544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20019" h="2544063">
                    <a:moveTo>
                      <a:pt x="322154" y="80789"/>
                    </a:moveTo>
                    <a:cubicBezTo>
                      <a:pt x="396072" y="86832"/>
                      <a:pt x="424466" y="5291"/>
                      <a:pt x="498384" y="11334"/>
                    </a:cubicBezTo>
                    <a:cubicBezTo>
                      <a:pt x="567282" y="28722"/>
                      <a:pt x="599535" y="-13060"/>
                      <a:pt x="668433" y="4328"/>
                    </a:cubicBezTo>
                    <a:lnTo>
                      <a:pt x="804913" y="99890"/>
                    </a:lnTo>
                    <a:cubicBezTo>
                      <a:pt x="864041" y="254266"/>
                      <a:pt x="862762" y="539206"/>
                      <a:pt x="881946" y="868339"/>
                    </a:cubicBezTo>
                    <a:cubicBezTo>
                      <a:pt x="901130" y="1197472"/>
                      <a:pt x="911631" y="1813444"/>
                      <a:pt x="920019" y="2074686"/>
                    </a:cubicBezTo>
                    <a:lnTo>
                      <a:pt x="898641" y="2373351"/>
                    </a:lnTo>
                    <a:cubicBezTo>
                      <a:pt x="773116" y="2376237"/>
                      <a:pt x="677049" y="2541177"/>
                      <a:pt x="551524" y="2544063"/>
                    </a:cubicBezTo>
                    <a:lnTo>
                      <a:pt x="246601" y="2495134"/>
                    </a:lnTo>
                    <a:cubicBezTo>
                      <a:pt x="193825" y="2393618"/>
                      <a:pt x="1451" y="2436651"/>
                      <a:pt x="450" y="2212929"/>
                    </a:cubicBezTo>
                    <a:cubicBezTo>
                      <a:pt x="-8030" y="2050989"/>
                      <a:pt x="105781" y="1672136"/>
                      <a:pt x="121818" y="1502179"/>
                    </a:cubicBezTo>
                    <a:cubicBezTo>
                      <a:pt x="137855" y="1332222"/>
                      <a:pt x="160471" y="1264546"/>
                      <a:pt x="181543" y="1024095"/>
                    </a:cubicBezTo>
                    <a:lnTo>
                      <a:pt x="322154" y="80789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6"/>
              <p:cNvSpPr/>
              <p:nvPr/>
            </p:nvSpPr>
            <p:spPr>
              <a:xfrm rot="20478182">
                <a:off x="10345660" y="2511709"/>
                <a:ext cx="833967" cy="2717640"/>
              </a:xfrm>
              <a:custGeom>
                <a:avLst/>
                <a:gdLst>
                  <a:gd name="connsiteX0" fmla="*/ 0 w 513830"/>
                  <a:gd name="connsiteY0" fmla="*/ 0 h 2487272"/>
                  <a:gd name="connsiteX1" fmla="*/ 513830 w 513830"/>
                  <a:gd name="connsiteY1" fmla="*/ 0 h 2487272"/>
                  <a:gd name="connsiteX2" fmla="*/ 513830 w 513830"/>
                  <a:gd name="connsiteY2" fmla="*/ 2487272 h 2487272"/>
                  <a:gd name="connsiteX3" fmla="*/ 0 w 513830"/>
                  <a:gd name="connsiteY3" fmla="*/ 2487272 h 2487272"/>
                  <a:gd name="connsiteX4" fmla="*/ 0 w 513830"/>
                  <a:gd name="connsiteY4" fmla="*/ 0 h 2487272"/>
                  <a:gd name="connsiteX0" fmla="*/ 0 w 513830"/>
                  <a:gd name="connsiteY0" fmla="*/ 42517 h 2529789"/>
                  <a:gd name="connsiteX1" fmla="*/ 367481 w 513830"/>
                  <a:gd name="connsiteY1" fmla="*/ 0 h 2529789"/>
                  <a:gd name="connsiteX2" fmla="*/ 513830 w 513830"/>
                  <a:gd name="connsiteY2" fmla="*/ 2529789 h 2529789"/>
                  <a:gd name="connsiteX3" fmla="*/ 0 w 513830"/>
                  <a:gd name="connsiteY3" fmla="*/ 2529789 h 2529789"/>
                  <a:gd name="connsiteX4" fmla="*/ 0 w 513830"/>
                  <a:gd name="connsiteY4" fmla="*/ 42517 h 2529789"/>
                  <a:gd name="connsiteX0" fmla="*/ 0 w 513830"/>
                  <a:gd name="connsiteY0" fmla="*/ 122156 h 2609428"/>
                  <a:gd name="connsiteX1" fmla="*/ 367481 w 513830"/>
                  <a:gd name="connsiteY1" fmla="*/ 79639 h 2609428"/>
                  <a:gd name="connsiteX2" fmla="*/ 513830 w 513830"/>
                  <a:gd name="connsiteY2" fmla="*/ 2609428 h 2609428"/>
                  <a:gd name="connsiteX3" fmla="*/ 0 w 513830"/>
                  <a:gd name="connsiteY3" fmla="*/ 2609428 h 2609428"/>
                  <a:gd name="connsiteX4" fmla="*/ 0 w 513830"/>
                  <a:gd name="connsiteY4" fmla="*/ 122156 h 2609428"/>
                  <a:gd name="connsiteX0" fmla="*/ 0 w 545681"/>
                  <a:gd name="connsiteY0" fmla="*/ 54528 h 2637016"/>
                  <a:gd name="connsiteX1" fmla="*/ 399332 w 545681"/>
                  <a:gd name="connsiteY1" fmla="*/ 107227 h 2637016"/>
                  <a:gd name="connsiteX2" fmla="*/ 545681 w 545681"/>
                  <a:gd name="connsiteY2" fmla="*/ 2637016 h 2637016"/>
                  <a:gd name="connsiteX3" fmla="*/ 31851 w 545681"/>
                  <a:gd name="connsiteY3" fmla="*/ 2637016 h 2637016"/>
                  <a:gd name="connsiteX4" fmla="*/ 0 w 545681"/>
                  <a:gd name="connsiteY4" fmla="*/ 54528 h 2637016"/>
                  <a:gd name="connsiteX0" fmla="*/ 0 w 522652"/>
                  <a:gd name="connsiteY0" fmla="*/ 15989 h 2677749"/>
                  <a:gd name="connsiteX1" fmla="*/ 376303 w 522652"/>
                  <a:gd name="connsiteY1" fmla="*/ 147960 h 2677749"/>
                  <a:gd name="connsiteX2" fmla="*/ 522652 w 522652"/>
                  <a:gd name="connsiteY2" fmla="*/ 2677749 h 2677749"/>
                  <a:gd name="connsiteX3" fmla="*/ 8822 w 522652"/>
                  <a:gd name="connsiteY3" fmla="*/ 2677749 h 2677749"/>
                  <a:gd name="connsiteX4" fmla="*/ 0 w 522652"/>
                  <a:gd name="connsiteY4" fmla="*/ 15989 h 2677749"/>
                  <a:gd name="connsiteX0" fmla="*/ 0 w 522652"/>
                  <a:gd name="connsiteY0" fmla="*/ 20378 h 2682138"/>
                  <a:gd name="connsiteX1" fmla="*/ 376303 w 522652"/>
                  <a:gd name="connsiteY1" fmla="*/ 152349 h 2682138"/>
                  <a:gd name="connsiteX2" fmla="*/ 522652 w 522652"/>
                  <a:gd name="connsiteY2" fmla="*/ 2682138 h 2682138"/>
                  <a:gd name="connsiteX3" fmla="*/ 8822 w 522652"/>
                  <a:gd name="connsiteY3" fmla="*/ 2682138 h 2682138"/>
                  <a:gd name="connsiteX4" fmla="*/ 0 w 522652"/>
                  <a:gd name="connsiteY4" fmla="*/ 20378 h 2682138"/>
                  <a:gd name="connsiteX0" fmla="*/ 0 w 522652"/>
                  <a:gd name="connsiteY0" fmla="*/ 20378 h 2729296"/>
                  <a:gd name="connsiteX1" fmla="*/ 376303 w 522652"/>
                  <a:gd name="connsiteY1" fmla="*/ 152349 h 2729296"/>
                  <a:gd name="connsiteX2" fmla="*/ 522652 w 522652"/>
                  <a:gd name="connsiteY2" fmla="*/ 2682138 h 2729296"/>
                  <a:gd name="connsiteX3" fmla="*/ 358141 w 522652"/>
                  <a:gd name="connsiteY3" fmla="*/ 2728704 h 2729296"/>
                  <a:gd name="connsiteX4" fmla="*/ 8822 w 522652"/>
                  <a:gd name="connsiteY4" fmla="*/ 2682138 h 2729296"/>
                  <a:gd name="connsiteX5" fmla="*/ 0 w 522652"/>
                  <a:gd name="connsiteY5" fmla="*/ 20378 h 2729296"/>
                  <a:gd name="connsiteX0" fmla="*/ 76896 w 599548"/>
                  <a:gd name="connsiteY0" fmla="*/ 20378 h 2729296"/>
                  <a:gd name="connsiteX1" fmla="*/ 453199 w 599548"/>
                  <a:gd name="connsiteY1" fmla="*/ 152349 h 2729296"/>
                  <a:gd name="connsiteX2" fmla="*/ 599548 w 599548"/>
                  <a:gd name="connsiteY2" fmla="*/ 2682138 h 2729296"/>
                  <a:gd name="connsiteX3" fmla="*/ 435037 w 599548"/>
                  <a:gd name="connsiteY3" fmla="*/ 2728704 h 2729296"/>
                  <a:gd name="connsiteX4" fmla="*/ 85718 w 599548"/>
                  <a:gd name="connsiteY4" fmla="*/ 2682138 h 2729296"/>
                  <a:gd name="connsiteX5" fmla="*/ 93 w 599548"/>
                  <a:gd name="connsiteY5" fmla="*/ 1084769 h 2729296"/>
                  <a:gd name="connsiteX6" fmla="*/ 76896 w 599548"/>
                  <a:gd name="connsiteY6" fmla="*/ 20378 h 2729296"/>
                  <a:gd name="connsiteX0" fmla="*/ 149619 w 672271"/>
                  <a:gd name="connsiteY0" fmla="*/ 20378 h 2729296"/>
                  <a:gd name="connsiteX1" fmla="*/ 525922 w 672271"/>
                  <a:gd name="connsiteY1" fmla="*/ 152349 h 2729296"/>
                  <a:gd name="connsiteX2" fmla="*/ 672271 w 672271"/>
                  <a:gd name="connsiteY2" fmla="*/ 2682138 h 2729296"/>
                  <a:gd name="connsiteX3" fmla="*/ 507760 w 672271"/>
                  <a:gd name="connsiteY3" fmla="*/ 2728704 h 2729296"/>
                  <a:gd name="connsiteX4" fmla="*/ 158441 w 672271"/>
                  <a:gd name="connsiteY4" fmla="*/ 2682138 h 2729296"/>
                  <a:gd name="connsiteX5" fmla="*/ 1829 w 672271"/>
                  <a:gd name="connsiteY5" fmla="*/ 2046108 h 2729296"/>
                  <a:gd name="connsiteX6" fmla="*/ 72816 w 672271"/>
                  <a:gd name="connsiteY6" fmla="*/ 1084769 h 2729296"/>
                  <a:gd name="connsiteX7" fmla="*/ 149619 w 672271"/>
                  <a:gd name="connsiteY7" fmla="*/ 20378 h 2729296"/>
                  <a:gd name="connsiteX0" fmla="*/ 149619 w 667368"/>
                  <a:gd name="connsiteY0" fmla="*/ 20378 h 2728767"/>
                  <a:gd name="connsiteX1" fmla="*/ 525922 w 667368"/>
                  <a:gd name="connsiteY1" fmla="*/ 152349 h 2728767"/>
                  <a:gd name="connsiteX2" fmla="*/ 667368 w 667368"/>
                  <a:gd name="connsiteY2" fmla="*/ 2136918 h 2728767"/>
                  <a:gd name="connsiteX3" fmla="*/ 507760 w 667368"/>
                  <a:gd name="connsiteY3" fmla="*/ 2728704 h 2728767"/>
                  <a:gd name="connsiteX4" fmla="*/ 158441 w 667368"/>
                  <a:gd name="connsiteY4" fmla="*/ 2682138 h 2728767"/>
                  <a:gd name="connsiteX5" fmla="*/ 1829 w 667368"/>
                  <a:gd name="connsiteY5" fmla="*/ 2046108 h 2728767"/>
                  <a:gd name="connsiteX6" fmla="*/ 72816 w 667368"/>
                  <a:gd name="connsiteY6" fmla="*/ 1084769 h 2728767"/>
                  <a:gd name="connsiteX7" fmla="*/ 149619 w 667368"/>
                  <a:gd name="connsiteY7" fmla="*/ 20378 h 2728767"/>
                  <a:gd name="connsiteX0" fmla="*/ 149619 w 667368"/>
                  <a:gd name="connsiteY0" fmla="*/ 12696 h 2721085"/>
                  <a:gd name="connsiteX1" fmla="*/ 458107 w 667368"/>
                  <a:gd name="connsiteY1" fmla="*/ 174374 h 2721085"/>
                  <a:gd name="connsiteX2" fmla="*/ 667368 w 667368"/>
                  <a:gd name="connsiteY2" fmla="*/ 2129236 h 2721085"/>
                  <a:gd name="connsiteX3" fmla="*/ 507760 w 667368"/>
                  <a:gd name="connsiteY3" fmla="*/ 2721022 h 2721085"/>
                  <a:gd name="connsiteX4" fmla="*/ 158441 w 667368"/>
                  <a:gd name="connsiteY4" fmla="*/ 2674456 h 2721085"/>
                  <a:gd name="connsiteX5" fmla="*/ 1829 w 667368"/>
                  <a:gd name="connsiteY5" fmla="*/ 2038426 h 2721085"/>
                  <a:gd name="connsiteX6" fmla="*/ 72816 w 667368"/>
                  <a:gd name="connsiteY6" fmla="*/ 1077087 h 2721085"/>
                  <a:gd name="connsiteX7" fmla="*/ 149619 w 667368"/>
                  <a:gd name="connsiteY7" fmla="*/ 12696 h 2721085"/>
                  <a:gd name="connsiteX0" fmla="*/ 149619 w 624928"/>
                  <a:gd name="connsiteY0" fmla="*/ 12696 h 2721074"/>
                  <a:gd name="connsiteX1" fmla="*/ 458107 w 624928"/>
                  <a:gd name="connsiteY1" fmla="*/ 174374 h 2721074"/>
                  <a:gd name="connsiteX2" fmla="*/ 624928 w 624928"/>
                  <a:gd name="connsiteY2" fmla="*/ 1999457 h 2721074"/>
                  <a:gd name="connsiteX3" fmla="*/ 507760 w 624928"/>
                  <a:gd name="connsiteY3" fmla="*/ 2721022 h 2721074"/>
                  <a:gd name="connsiteX4" fmla="*/ 158441 w 624928"/>
                  <a:gd name="connsiteY4" fmla="*/ 2674456 h 2721074"/>
                  <a:gd name="connsiteX5" fmla="*/ 1829 w 624928"/>
                  <a:gd name="connsiteY5" fmla="*/ 2038426 h 2721074"/>
                  <a:gd name="connsiteX6" fmla="*/ 72816 w 624928"/>
                  <a:gd name="connsiteY6" fmla="*/ 1077087 h 2721074"/>
                  <a:gd name="connsiteX7" fmla="*/ 149619 w 624928"/>
                  <a:gd name="connsiteY7" fmla="*/ 12696 h 2721074"/>
                  <a:gd name="connsiteX0" fmla="*/ 149619 w 624928"/>
                  <a:gd name="connsiteY0" fmla="*/ 9262 h 2717640"/>
                  <a:gd name="connsiteX1" fmla="*/ 392580 w 624928"/>
                  <a:gd name="connsiteY1" fmla="*/ 191624 h 2717640"/>
                  <a:gd name="connsiteX2" fmla="*/ 624928 w 624928"/>
                  <a:gd name="connsiteY2" fmla="*/ 1996023 h 2717640"/>
                  <a:gd name="connsiteX3" fmla="*/ 507760 w 624928"/>
                  <a:gd name="connsiteY3" fmla="*/ 2717588 h 2717640"/>
                  <a:gd name="connsiteX4" fmla="*/ 158441 w 624928"/>
                  <a:gd name="connsiteY4" fmla="*/ 2671022 h 2717640"/>
                  <a:gd name="connsiteX5" fmla="*/ 1829 w 624928"/>
                  <a:gd name="connsiteY5" fmla="*/ 2034992 h 2717640"/>
                  <a:gd name="connsiteX6" fmla="*/ 72816 w 624928"/>
                  <a:gd name="connsiteY6" fmla="*/ 1073653 h 2717640"/>
                  <a:gd name="connsiteX7" fmla="*/ 149619 w 624928"/>
                  <a:gd name="connsiteY7" fmla="*/ 9262 h 2717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24928" h="2717640">
                    <a:moveTo>
                      <a:pt x="149619" y="9262"/>
                    </a:moveTo>
                    <a:cubicBezTo>
                      <a:pt x="374211" y="-14925"/>
                      <a:pt x="231763" y="-3713"/>
                      <a:pt x="392580" y="191624"/>
                    </a:cubicBezTo>
                    <a:lnTo>
                      <a:pt x="624928" y="1996023"/>
                    </a:lnTo>
                    <a:cubicBezTo>
                      <a:pt x="560161" y="1988822"/>
                      <a:pt x="572527" y="2724789"/>
                      <a:pt x="507760" y="2717588"/>
                    </a:cubicBezTo>
                    <a:lnTo>
                      <a:pt x="158441" y="2671022"/>
                    </a:lnTo>
                    <a:cubicBezTo>
                      <a:pt x="87056" y="2541177"/>
                      <a:pt x="16100" y="2301220"/>
                      <a:pt x="1829" y="2034992"/>
                    </a:cubicBezTo>
                    <a:cubicBezTo>
                      <a:pt x="-12442" y="1768764"/>
                      <a:pt x="61121" y="1395195"/>
                      <a:pt x="72816" y="1073653"/>
                    </a:cubicBezTo>
                    <a:cubicBezTo>
                      <a:pt x="71346" y="630026"/>
                      <a:pt x="86791" y="155127"/>
                      <a:pt x="149619" y="9262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3525278" y="7224850"/>
              <a:ext cx="1112711" cy="682077"/>
              <a:chOff x="1212164" y="2952764"/>
              <a:chExt cx="3930415" cy="2866165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26" name="正方形/長方形 4"/>
              <p:cNvSpPr/>
              <p:nvPr/>
            </p:nvSpPr>
            <p:spPr>
              <a:xfrm>
                <a:off x="1212164" y="4186410"/>
                <a:ext cx="907199" cy="1535035"/>
              </a:xfrm>
              <a:custGeom>
                <a:avLst/>
                <a:gdLst>
                  <a:gd name="connsiteX0" fmla="*/ 0 w 442963"/>
                  <a:gd name="connsiteY0" fmla="*/ 0 h 449185"/>
                  <a:gd name="connsiteX1" fmla="*/ 442963 w 442963"/>
                  <a:gd name="connsiteY1" fmla="*/ 0 h 449185"/>
                  <a:gd name="connsiteX2" fmla="*/ 442963 w 442963"/>
                  <a:gd name="connsiteY2" fmla="*/ 449185 h 449185"/>
                  <a:gd name="connsiteX3" fmla="*/ 0 w 442963"/>
                  <a:gd name="connsiteY3" fmla="*/ 449185 h 449185"/>
                  <a:gd name="connsiteX4" fmla="*/ 0 w 442963"/>
                  <a:gd name="connsiteY4" fmla="*/ 0 h 449185"/>
                  <a:gd name="connsiteX0" fmla="*/ 0 w 500113"/>
                  <a:gd name="connsiteY0" fmla="*/ 114300 h 563485"/>
                  <a:gd name="connsiteX1" fmla="*/ 500113 w 500113"/>
                  <a:gd name="connsiteY1" fmla="*/ 0 h 563485"/>
                  <a:gd name="connsiteX2" fmla="*/ 442963 w 500113"/>
                  <a:gd name="connsiteY2" fmla="*/ 563485 h 563485"/>
                  <a:gd name="connsiteX3" fmla="*/ 0 w 500113"/>
                  <a:gd name="connsiteY3" fmla="*/ 563485 h 563485"/>
                  <a:gd name="connsiteX4" fmla="*/ 0 w 500113"/>
                  <a:gd name="connsiteY4" fmla="*/ 114300 h 563485"/>
                  <a:gd name="connsiteX0" fmla="*/ 28575 w 500113"/>
                  <a:gd name="connsiteY0" fmla="*/ 38100 h 563485"/>
                  <a:gd name="connsiteX1" fmla="*/ 500113 w 500113"/>
                  <a:gd name="connsiteY1" fmla="*/ 0 h 563485"/>
                  <a:gd name="connsiteX2" fmla="*/ 442963 w 500113"/>
                  <a:gd name="connsiteY2" fmla="*/ 563485 h 563485"/>
                  <a:gd name="connsiteX3" fmla="*/ 0 w 500113"/>
                  <a:gd name="connsiteY3" fmla="*/ 563485 h 563485"/>
                  <a:gd name="connsiteX4" fmla="*/ 28575 w 500113"/>
                  <a:gd name="connsiteY4" fmla="*/ 38100 h 563485"/>
                  <a:gd name="connsiteX0" fmla="*/ 48469 w 520007"/>
                  <a:gd name="connsiteY0" fmla="*/ 38100 h 563485"/>
                  <a:gd name="connsiteX1" fmla="*/ 520007 w 520007"/>
                  <a:gd name="connsiteY1" fmla="*/ 0 h 563485"/>
                  <a:gd name="connsiteX2" fmla="*/ 462857 w 520007"/>
                  <a:gd name="connsiteY2" fmla="*/ 563485 h 563485"/>
                  <a:gd name="connsiteX3" fmla="*/ 19894 w 520007"/>
                  <a:gd name="connsiteY3" fmla="*/ 563485 h 563485"/>
                  <a:gd name="connsiteX4" fmla="*/ 48469 w 520007"/>
                  <a:gd name="connsiteY4" fmla="*/ 38100 h 563485"/>
                  <a:gd name="connsiteX0" fmla="*/ 48469 w 520007"/>
                  <a:gd name="connsiteY0" fmla="*/ 38100 h 563485"/>
                  <a:gd name="connsiteX1" fmla="*/ 520007 w 520007"/>
                  <a:gd name="connsiteY1" fmla="*/ 0 h 563485"/>
                  <a:gd name="connsiteX2" fmla="*/ 434282 w 520007"/>
                  <a:gd name="connsiteY2" fmla="*/ 544435 h 563485"/>
                  <a:gd name="connsiteX3" fmla="*/ 19894 w 520007"/>
                  <a:gd name="connsiteY3" fmla="*/ 563485 h 563485"/>
                  <a:gd name="connsiteX4" fmla="*/ 48469 w 520007"/>
                  <a:gd name="connsiteY4" fmla="*/ 38100 h 563485"/>
                  <a:gd name="connsiteX0" fmla="*/ 60825 w 532363"/>
                  <a:gd name="connsiteY0" fmla="*/ 38100 h 544435"/>
                  <a:gd name="connsiteX1" fmla="*/ 532363 w 532363"/>
                  <a:gd name="connsiteY1" fmla="*/ 0 h 544435"/>
                  <a:gd name="connsiteX2" fmla="*/ 446638 w 532363"/>
                  <a:gd name="connsiteY2" fmla="*/ 544435 h 544435"/>
                  <a:gd name="connsiteX3" fmla="*/ 3675 w 532363"/>
                  <a:gd name="connsiteY3" fmla="*/ 515860 h 544435"/>
                  <a:gd name="connsiteX4" fmla="*/ 60825 w 532363"/>
                  <a:gd name="connsiteY4" fmla="*/ 38100 h 544435"/>
                  <a:gd name="connsiteX0" fmla="*/ 60825 w 532363"/>
                  <a:gd name="connsiteY0" fmla="*/ 38100 h 544435"/>
                  <a:gd name="connsiteX1" fmla="*/ 532363 w 532363"/>
                  <a:gd name="connsiteY1" fmla="*/ 0 h 544435"/>
                  <a:gd name="connsiteX2" fmla="*/ 502150 w 532363"/>
                  <a:gd name="connsiteY2" fmla="*/ 296690 h 544435"/>
                  <a:gd name="connsiteX3" fmla="*/ 446638 w 532363"/>
                  <a:gd name="connsiteY3" fmla="*/ 544435 h 544435"/>
                  <a:gd name="connsiteX4" fmla="*/ 3675 w 532363"/>
                  <a:gd name="connsiteY4" fmla="*/ 515860 h 544435"/>
                  <a:gd name="connsiteX5" fmla="*/ 60825 w 532363"/>
                  <a:gd name="connsiteY5" fmla="*/ 38100 h 544435"/>
                  <a:gd name="connsiteX0" fmla="*/ 60825 w 632341"/>
                  <a:gd name="connsiteY0" fmla="*/ 69922 h 576257"/>
                  <a:gd name="connsiteX1" fmla="*/ 532363 w 632341"/>
                  <a:gd name="connsiteY1" fmla="*/ 31822 h 576257"/>
                  <a:gd name="connsiteX2" fmla="*/ 502150 w 632341"/>
                  <a:gd name="connsiteY2" fmla="*/ 328512 h 576257"/>
                  <a:gd name="connsiteX3" fmla="*/ 446638 w 632341"/>
                  <a:gd name="connsiteY3" fmla="*/ 576257 h 576257"/>
                  <a:gd name="connsiteX4" fmla="*/ 3675 w 632341"/>
                  <a:gd name="connsiteY4" fmla="*/ 547682 h 576257"/>
                  <a:gd name="connsiteX5" fmla="*/ 60825 w 632341"/>
                  <a:gd name="connsiteY5" fmla="*/ 69922 h 576257"/>
                  <a:gd name="connsiteX0" fmla="*/ 60825 w 799063"/>
                  <a:gd name="connsiteY0" fmla="*/ 1028700 h 1535035"/>
                  <a:gd name="connsiteX1" fmla="*/ 799063 w 799063"/>
                  <a:gd name="connsiteY1" fmla="*/ 0 h 1535035"/>
                  <a:gd name="connsiteX2" fmla="*/ 502150 w 799063"/>
                  <a:gd name="connsiteY2" fmla="*/ 1287290 h 1535035"/>
                  <a:gd name="connsiteX3" fmla="*/ 446638 w 799063"/>
                  <a:gd name="connsiteY3" fmla="*/ 1535035 h 1535035"/>
                  <a:gd name="connsiteX4" fmla="*/ 3675 w 799063"/>
                  <a:gd name="connsiteY4" fmla="*/ 1506460 h 1535035"/>
                  <a:gd name="connsiteX5" fmla="*/ 60825 w 799063"/>
                  <a:gd name="connsiteY5" fmla="*/ 1028700 h 1535035"/>
                  <a:gd name="connsiteX0" fmla="*/ 151009 w 889247"/>
                  <a:gd name="connsiteY0" fmla="*/ 1028700 h 1535035"/>
                  <a:gd name="connsiteX1" fmla="*/ 889247 w 889247"/>
                  <a:gd name="connsiteY1" fmla="*/ 0 h 1535035"/>
                  <a:gd name="connsiteX2" fmla="*/ 592334 w 889247"/>
                  <a:gd name="connsiteY2" fmla="*/ 1287290 h 1535035"/>
                  <a:gd name="connsiteX3" fmla="*/ 536822 w 889247"/>
                  <a:gd name="connsiteY3" fmla="*/ 1535035 h 1535035"/>
                  <a:gd name="connsiteX4" fmla="*/ 93859 w 889247"/>
                  <a:gd name="connsiteY4" fmla="*/ 1506460 h 1535035"/>
                  <a:gd name="connsiteX5" fmla="*/ 1784 w 889247"/>
                  <a:gd name="connsiteY5" fmla="*/ 1153940 h 1535035"/>
                  <a:gd name="connsiteX6" fmla="*/ 151009 w 889247"/>
                  <a:gd name="connsiteY6" fmla="*/ 1028700 h 1535035"/>
                  <a:gd name="connsiteX0" fmla="*/ 73711 w 907199"/>
                  <a:gd name="connsiteY0" fmla="*/ 958850 h 1535035"/>
                  <a:gd name="connsiteX1" fmla="*/ 907199 w 907199"/>
                  <a:gd name="connsiteY1" fmla="*/ 0 h 1535035"/>
                  <a:gd name="connsiteX2" fmla="*/ 610286 w 907199"/>
                  <a:gd name="connsiteY2" fmla="*/ 1287290 h 1535035"/>
                  <a:gd name="connsiteX3" fmla="*/ 554774 w 907199"/>
                  <a:gd name="connsiteY3" fmla="*/ 1535035 h 1535035"/>
                  <a:gd name="connsiteX4" fmla="*/ 111811 w 907199"/>
                  <a:gd name="connsiteY4" fmla="*/ 1506460 h 1535035"/>
                  <a:gd name="connsiteX5" fmla="*/ 19736 w 907199"/>
                  <a:gd name="connsiteY5" fmla="*/ 1153940 h 1535035"/>
                  <a:gd name="connsiteX6" fmla="*/ 73711 w 907199"/>
                  <a:gd name="connsiteY6" fmla="*/ 958850 h 15350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07199" h="1535035">
                    <a:moveTo>
                      <a:pt x="73711" y="958850"/>
                    </a:moveTo>
                    <a:lnTo>
                      <a:pt x="907199" y="0"/>
                    </a:lnTo>
                    <a:cubicBezTo>
                      <a:pt x="890778" y="105247"/>
                      <a:pt x="893407" y="705793"/>
                      <a:pt x="610286" y="1287290"/>
                    </a:cubicBezTo>
                    <a:lnTo>
                      <a:pt x="554774" y="1535035"/>
                    </a:lnTo>
                    <a:lnTo>
                      <a:pt x="111811" y="1506460"/>
                    </a:lnTo>
                    <a:cubicBezTo>
                      <a:pt x="38513" y="1446119"/>
                      <a:pt x="10211" y="1233567"/>
                      <a:pt x="19736" y="1153940"/>
                    </a:cubicBezTo>
                    <a:cubicBezTo>
                      <a:pt x="29261" y="1074313"/>
                      <a:pt x="-58324" y="1154348"/>
                      <a:pt x="73711" y="958850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19"/>
              <p:cNvSpPr/>
              <p:nvPr/>
            </p:nvSpPr>
            <p:spPr>
              <a:xfrm>
                <a:off x="1795513" y="4619468"/>
                <a:ext cx="747010" cy="1154719"/>
              </a:xfrm>
              <a:custGeom>
                <a:avLst/>
                <a:gdLst>
                  <a:gd name="connsiteX0" fmla="*/ 0 w 660811"/>
                  <a:gd name="connsiteY0" fmla="*/ 0 h 449185"/>
                  <a:gd name="connsiteX1" fmla="*/ 660811 w 660811"/>
                  <a:gd name="connsiteY1" fmla="*/ 0 h 449185"/>
                  <a:gd name="connsiteX2" fmla="*/ 660811 w 660811"/>
                  <a:gd name="connsiteY2" fmla="*/ 449185 h 449185"/>
                  <a:gd name="connsiteX3" fmla="*/ 0 w 660811"/>
                  <a:gd name="connsiteY3" fmla="*/ 449185 h 449185"/>
                  <a:gd name="connsiteX4" fmla="*/ 0 w 660811"/>
                  <a:gd name="connsiteY4" fmla="*/ 0 h 449185"/>
                  <a:gd name="connsiteX0" fmla="*/ 14288 w 660811"/>
                  <a:gd name="connsiteY0" fmla="*/ 0 h 477760"/>
                  <a:gd name="connsiteX1" fmla="*/ 660811 w 660811"/>
                  <a:gd name="connsiteY1" fmla="*/ 28575 h 477760"/>
                  <a:gd name="connsiteX2" fmla="*/ 660811 w 660811"/>
                  <a:gd name="connsiteY2" fmla="*/ 477760 h 477760"/>
                  <a:gd name="connsiteX3" fmla="*/ 0 w 660811"/>
                  <a:gd name="connsiteY3" fmla="*/ 477760 h 477760"/>
                  <a:gd name="connsiteX4" fmla="*/ 14288 w 660811"/>
                  <a:gd name="connsiteY4" fmla="*/ 0 h 477760"/>
                  <a:gd name="connsiteX0" fmla="*/ 100487 w 747010"/>
                  <a:gd name="connsiteY0" fmla="*/ 0 h 477760"/>
                  <a:gd name="connsiteX1" fmla="*/ 747010 w 747010"/>
                  <a:gd name="connsiteY1" fmla="*/ 28575 h 477760"/>
                  <a:gd name="connsiteX2" fmla="*/ 747010 w 747010"/>
                  <a:gd name="connsiteY2" fmla="*/ 477760 h 477760"/>
                  <a:gd name="connsiteX3" fmla="*/ 86199 w 747010"/>
                  <a:gd name="connsiteY3" fmla="*/ 477760 h 477760"/>
                  <a:gd name="connsiteX4" fmla="*/ 0 w 747010"/>
                  <a:gd name="connsiteY4" fmla="*/ 316180 h 477760"/>
                  <a:gd name="connsiteX5" fmla="*/ 100487 w 747010"/>
                  <a:gd name="connsiteY5" fmla="*/ 0 h 477760"/>
                  <a:gd name="connsiteX0" fmla="*/ 100487 w 747010"/>
                  <a:gd name="connsiteY0" fmla="*/ 0 h 477760"/>
                  <a:gd name="connsiteX1" fmla="*/ 747010 w 747010"/>
                  <a:gd name="connsiteY1" fmla="*/ 28575 h 477760"/>
                  <a:gd name="connsiteX2" fmla="*/ 747010 w 747010"/>
                  <a:gd name="connsiteY2" fmla="*/ 477760 h 477760"/>
                  <a:gd name="connsiteX3" fmla="*/ 129062 w 747010"/>
                  <a:gd name="connsiteY3" fmla="*/ 453947 h 477760"/>
                  <a:gd name="connsiteX4" fmla="*/ 0 w 747010"/>
                  <a:gd name="connsiteY4" fmla="*/ 316180 h 477760"/>
                  <a:gd name="connsiteX5" fmla="*/ 100487 w 747010"/>
                  <a:gd name="connsiteY5" fmla="*/ 0 h 477760"/>
                  <a:gd name="connsiteX0" fmla="*/ 100487 w 747010"/>
                  <a:gd name="connsiteY0" fmla="*/ 0 h 477760"/>
                  <a:gd name="connsiteX1" fmla="*/ 747010 w 747010"/>
                  <a:gd name="connsiteY1" fmla="*/ 28575 h 477760"/>
                  <a:gd name="connsiteX2" fmla="*/ 747010 w 747010"/>
                  <a:gd name="connsiteY2" fmla="*/ 477760 h 477760"/>
                  <a:gd name="connsiteX3" fmla="*/ 600075 w 747010"/>
                  <a:gd name="connsiteY3" fmla="*/ 444767 h 477760"/>
                  <a:gd name="connsiteX4" fmla="*/ 129062 w 747010"/>
                  <a:gd name="connsiteY4" fmla="*/ 453947 h 477760"/>
                  <a:gd name="connsiteX5" fmla="*/ 0 w 747010"/>
                  <a:gd name="connsiteY5" fmla="*/ 316180 h 477760"/>
                  <a:gd name="connsiteX6" fmla="*/ 100487 w 747010"/>
                  <a:gd name="connsiteY6" fmla="*/ 0 h 477760"/>
                  <a:gd name="connsiteX0" fmla="*/ 100487 w 747010"/>
                  <a:gd name="connsiteY0" fmla="*/ 0 h 453947"/>
                  <a:gd name="connsiteX1" fmla="*/ 747010 w 747010"/>
                  <a:gd name="connsiteY1" fmla="*/ 28575 h 453947"/>
                  <a:gd name="connsiteX2" fmla="*/ 747010 w 747010"/>
                  <a:gd name="connsiteY2" fmla="*/ 334885 h 453947"/>
                  <a:gd name="connsiteX3" fmla="*/ 600075 w 747010"/>
                  <a:gd name="connsiteY3" fmla="*/ 444767 h 453947"/>
                  <a:gd name="connsiteX4" fmla="*/ 129062 w 747010"/>
                  <a:gd name="connsiteY4" fmla="*/ 453947 h 453947"/>
                  <a:gd name="connsiteX5" fmla="*/ 0 w 747010"/>
                  <a:gd name="connsiteY5" fmla="*/ 316180 h 453947"/>
                  <a:gd name="connsiteX6" fmla="*/ 100487 w 747010"/>
                  <a:gd name="connsiteY6" fmla="*/ 0 h 453947"/>
                  <a:gd name="connsiteX0" fmla="*/ 100487 w 747010"/>
                  <a:gd name="connsiteY0" fmla="*/ 15735 h 469682"/>
                  <a:gd name="connsiteX1" fmla="*/ 485725 w 747010"/>
                  <a:gd name="connsiteY1" fmla="*/ 919 h 469682"/>
                  <a:gd name="connsiteX2" fmla="*/ 747010 w 747010"/>
                  <a:gd name="connsiteY2" fmla="*/ 44310 h 469682"/>
                  <a:gd name="connsiteX3" fmla="*/ 747010 w 747010"/>
                  <a:gd name="connsiteY3" fmla="*/ 350620 h 469682"/>
                  <a:gd name="connsiteX4" fmla="*/ 600075 w 747010"/>
                  <a:gd name="connsiteY4" fmla="*/ 460502 h 469682"/>
                  <a:gd name="connsiteX5" fmla="*/ 129062 w 747010"/>
                  <a:gd name="connsiteY5" fmla="*/ 469682 h 469682"/>
                  <a:gd name="connsiteX6" fmla="*/ 0 w 747010"/>
                  <a:gd name="connsiteY6" fmla="*/ 331915 h 469682"/>
                  <a:gd name="connsiteX7" fmla="*/ 100487 w 747010"/>
                  <a:gd name="connsiteY7" fmla="*/ 15735 h 469682"/>
                  <a:gd name="connsiteX0" fmla="*/ 100487 w 747010"/>
                  <a:gd name="connsiteY0" fmla="*/ 53035 h 506982"/>
                  <a:gd name="connsiteX1" fmla="*/ 242837 w 747010"/>
                  <a:gd name="connsiteY1" fmla="*/ 119 h 506982"/>
                  <a:gd name="connsiteX2" fmla="*/ 485725 w 747010"/>
                  <a:gd name="connsiteY2" fmla="*/ 38219 h 506982"/>
                  <a:gd name="connsiteX3" fmla="*/ 747010 w 747010"/>
                  <a:gd name="connsiteY3" fmla="*/ 81610 h 506982"/>
                  <a:gd name="connsiteX4" fmla="*/ 747010 w 747010"/>
                  <a:gd name="connsiteY4" fmla="*/ 387920 h 506982"/>
                  <a:gd name="connsiteX5" fmla="*/ 600075 w 747010"/>
                  <a:gd name="connsiteY5" fmla="*/ 497802 h 506982"/>
                  <a:gd name="connsiteX6" fmla="*/ 129062 w 747010"/>
                  <a:gd name="connsiteY6" fmla="*/ 506982 h 506982"/>
                  <a:gd name="connsiteX7" fmla="*/ 0 w 747010"/>
                  <a:gd name="connsiteY7" fmla="*/ 369215 h 506982"/>
                  <a:gd name="connsiteX8" fmla="*/ 100487 w 747010"/>
                  <a:gd name="connsiteY8" fmla="*/ 53035 h 506982"/>
                  <a:gd name="connsiteX0" fmla="*/ 100487 w 747010"/>
                  <a:gd name="connsiteY0" fmla="*/ 456215 h 910162"/>
                  <a:gd name="connsiteX1" fmla="*/ 242837 w 747010"/>
                  <a:gd name="connsiteY1" fmla="*/ 403299 h 910162"/>
                  <a:gd name="connsiteX2" fmla="*/ 560337 w 747010"/>
                  <a:gd name="connsiteY2" fmla="*/ 74 h 910162"/>
                  <a:gd name="connsiteX3" fmla="*/ 485725 w 747010"/>
                  <a:gd name="connsiteY3" fmla="*/ 441399 h 910162"/>
                  <a:gd name="connsiteX4" fmla="*/ 747010 w 747010"/>
                  <a:gd name="connsiteY4" fmla="*/ 484790 h 910162"/>
                  <a:gd name="connsiteX5" fmla="*/ 747010 w 747010"/>
                  <a:gd name="connsiteY5" fmla="*/ 791100 h 910162"/>
                  <a:gd name="connsiteX6" fmla="*/ 600075 w 747010"/>
                  <a:gd name="connsiteY6" fmla="*/ 900982 h 910162"/>
                  <a:gd name="connsiteX7" fmla="*/ 129062 w 747010"/>
                  <a:gd name="connsiteY7" fmla="*/ 910162 h 910162"/>
                  <a:gd name="connsiteX8" fmla="*/ 0 w 747010"/>
                  <a:gd name="connsiteY8" fmla="*/ 772395 h 910162"/>
                  <a:gd name="connsiteX9" fmla="*/ 100487 w 747010"/>
                  <a:gd name="connsiteY9" fmla="*/ 456215 h 910162"/>
                  <a:gd name="connsiteX0" fmla="*/ 100487 w 747010"/>
                  <a:gd name="connsiteY0" fmla="*/ 456215 h 910162"/>
                  <a:gd name="connsiteX1" fmla="*/ 242837 w 747010"/>
                  <a:gd name="connsiteY1" fmla="*/ 403299 h 910162"/>
                  <a:gd name="connsiteX2" fmla="*/ 560337 w 747010"/>
                  <a:gd name="connsiteY2" fmla="*/ 74 h 910162"/>
                  <a:gd name="connsiteX3" fmla="*/ 733375 w 747010"/>
                  <a:gd name="connsiteY3" fmla="*/ 161999 h 910162"/>
                  <a:gd name="connsiteX4" fmla="*/ 747010 w 747010"/>
                  <a:gd name="connsiteY4" fmla="*/ 484790 h 910162"/>
                  <a:gd name="connsiteX5" fmla="*/ 747010 w 747010"/>
                  <a:gd name="connsiteY5" fmla="*/ 791100 h 910162"/>
                  <a:gd name="connsiteX6" fmla="*/ 600075 w 747010"/>
                  <a:gd name="connsiteY6" fmla="*/ 900982 h 910162"/>
                  <a:gd name="connsiteX7" fmla="*/ 129062 w 747010"/>
                  <a:gd name="connsiteY7" fmla="*/ 910162 h 910162"/>
                  <a:gd name="connsiteX8" fmla="*/ 0 w 747010"/>
                  <a:gd name="connsiteY8" fmla="*/ 772395 h 910162"/>
                  <a:gd name="connsiteX9" fmla="*/ 100487 w 747010"/>
                  <a:gd name="connsiteY9" fmla="*/ 456215 h 910162"/>
                  <a:gd name="connsiteX0" fmla="*/ 100487 w 747010"/>
                  <a:gd name="connsiteY0" fmla="*/ 456238 h 910185"/>
                  <a:gd name="connsiteX1" fmla="*/ 223787 w 747010"/>
                  <a:gd name="connsiteY1" fmla="*/ 308072 h 910185"/>
                  <a:gd name="connsiteX2" fmla="*/ 560337 w 747010"/>
                  <a:gd name="connsiteY2" fmla="*/ 97 h 910185"/>
                  <a:gd name="connsiteX3" fmla="*/ 733375 w 747010"/>
                  <a:gd name="connsiteY3" fmla="*/ 162022 h 910185"/>
                  <a:gd name="connsiteX4" fmla="*/ 747010 w 747010"/>
                  <a:gd name="connsiteY4" fmla="*/ 484813 h 910185"/>
                  <a:gd name="connsiteX5" fmla="*/ 747010 w 747010"/>
                  <a:gd name="connsiteY5" fmla="*/ 791123 h 910185"/>
                  <a:gd name="connsiteX6" fmla="*/ 600075 w 747010"/>
                  <a:gd name="connsiteY6" fmla="*/ 901005 h 910185"/>
                  <a:gd name="connsiteX7" fmla="*/ 129062 w 747010"/>
                  <a:gd name="connsiteY7" fmla="*/ 910185 h 910185"/>
                  <a:gd name="connsiteX8" fmla="*/ 0 w 747010"/>
                  <a:gd name="connsiteY8" fmla="*/ 772418 h 910185"/>
                  <a:gd name="connsiteX9" fmla="*/ 100487 w 747010"/>
                  <a:gd name="connsiteY9" fmla="*/ 456238 h 910185"/>
                  <a:gd name="connsiteX0" fmla="*/ 100487 w 747010"/>
                  <a:gd name="connsiteY0" fmla="*/ 700772 h 1154719"/>
                  <a:gd name="connsiteX1" fmla="*/ 376187 w 747010"/>
                  <a:gd name="connsiteY1" fmla="*/ 156 h 1154719"/>
                  <a:gd name="connsiteX2" fmla="*/ 560337 w 747010"/>
                  <a:gd name="connsiteY2" fmla="*/ 244631 h 1154719"/>
                  <a:gd name="connsiteX3" fmla="*/ 733375 w 747010"/>
                  <a:gd name="connsiteY3" fmla="*/ 406556 h 1154719"/>
                  <a:gd name="connsiteX4" fmla="*/ 747010 w 747010"/>
                  <a:gd name="connsiteY4" fmla="*/ 729347 h 1154719"/>
                  <a:gd name="connsiteX5" fmla="*/ 747010 w 747010"/>
                  <a:gd name="connsiteY5" fmla="*/ 1035657 h 1154719"/>
                  <a:gd name="connsiteX6" fmla="*/ 600075 w 747010"/>
                  <a:gd name="connsiteY6" fmla="*/ 1145539 h 1154719"/>
                  <a:gd name="connsiteX7" fmla="*/ 129062 w 747010"/>
                  <a:gd name="connsiteY7" fmla="*/ 1154719 h 1154719"/>
                  <a:gd name="connsiteX8" fmla="*/ 0 w 747010"/>
                  <a:gd name="connsiteY8" fmla="*/ 1016952 h 1154719"/>
                  <a:gd name="connsiteX9" fmla="*/ 100487 w 747010"/>
                  <a:gd name="connsiteY9" fmla="*/ 700772 h 1154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47010" h="1154719">
                    <a:moveTo>
                      <a:pt x="100487" y="700772"/>
                    </a:moveTo>
                    <a:cubicBezTo>
                      <a:pt x="140960" y="648781"/>
                      <a:pt x="311981" y="2625"/>
                      <a:pt x="376187" y="156"/>
                    </a:cubicBezTo>
                    <a:cubicBezTo>
                      <a:pt x="421079" y="-7076"/>
                      <a:pt x="519856" y="238281"/>
                      <a:pt x="560337" y="244631"/>
                    </a:cubicBezTo>
                    <a:cubicBezTo>
                      <a:pt x="600818" y="250981"/>
                      <a:pt x="670513" y="394562"/>
                      <a:pt x="733375" y="406556"/>
                    </a:cubicBezTo>
                    <a:lnTo>
                      <a:pt x="747010" y="729347"/>
                    </a:lnTo>
                    <a:lnTo>
                      <a:pt x="747010" y="1035657"/>
                    </a:lnTo>
                    <a:cubicBezTo>
                      <a:pt x="693269" y="1032597"/>
                      <a:pt x="653816" y="1148599"/>
                      <a:pt x="600075" y="1145539"/>
                    </a:cubicBezTo>
                    <a:lnTo>
                      <a:pt x="129062" y="1154719"/>
                    </a:lnTo>
                    <a:cubicBezTo>
                      <a:pt x="128904" y="1110384"/>
                      <a:pt x="158" y="1061287"/>
                      <a:pt x="0" y="1016952"/>
                    </a:cubicBezTo>
                    <a:lnTo>
                      <a:pt x="100487" y="700772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0"/>
              <p:cNvSpPr/>
              <p:nvPr/>
            </p:nvSpPr>
            <p:spPr>
              <a:xfrm>
                <a:off x="2472593" y="4607130"/>
                <a:ext cx="880207" cy="1211799"/>
              </a:xfrm>
              <a:custGeom>
                <a:avLst/>
                <a:gdLst>
                  <a:gd name="connsiteX0" fmla="*/ 0 w 762176"/>
                  <a:gd name="connsiteY0" fmla="*/ 0 h 449185"/>
                  <a:gd name="connsiteX1" fmla="*/ 762176 w 762176"/>
                  <a:gd name="connsiteY1" fmla="*/ 0 h 449185"/>
                  <a:gd name="connsiteX2" fmla="*/ 762176 w 762176"/>
                  <a:gd name="connsiteY2" fmla="*/ 449185 h 449185"/>
                  <a:gd name="connsiteX3" fmla="*/ 0 w 762176"/>
                  <a:gd name="connsiteY3" fmla="*/ 449185 h 449185"/>
                  <a:gd name="connsiteX4" fmla="*/ 0 w 762176"/>
                  <a:gd name="connsiteY4" fmla="*/ 0 h 449185"/>
                  <a:gd name="connsiteX0" fmla="*/ 0 w 762176"/>
                  <a:gd name="connsiteY0" fmla="*/ 89141 h 538326"/>
                  <a:gd name="connsiteX1" fmla="*/ 488081 w 762176"/>
                  <a:gd name="connsiteY1" fmla="*/ 0 h 538326"/>
                  <a:gd name="connsiteX2" fmla="*/ 762176 w 762176"/>
                  <a:gd name="connsiteY2" fmla="*/ 89141 h 538326"/>
                  <a:gd name="connsiteX3" fmla="*/ 762176 w 762176"/>
                  <a:gd name="connsiteY3" fmla="*/ 538326 h 538326"/>
                  <a:gd name="connsiteX4" fmla="*/ 0 w 762176"/>
                  <a:gd name="connsiteY4" fmla="*/ 538326 h 538326"/>
                  <a:gd name="connsiteX5" fmla="*/ 0 w 762176"/>
                  <a:gd name="connsiteY5" fmla="*/ 89141 h 538326"/>
                  <a:gd name="connsiteX0" fmla="*/ 128588 w 762176"/>
                  <a:gd name="connsiteY0" fmla="*/ 96285 h 538326"/>
                  <a:gd name="connsiteX1" fmla="*/ 488081 w 762176"/>
                  <a:gd name="connsiteY1" fmla="*/ 0 h 538326"/>
                  <a:gd name="connsiteX2" fmla="*/ 762176 w 762176"/>
                  <a:gd name="connsiteY2" fmla="*/ 89141 h 538326"/>
                  <a:gd name="connsiteX3" fmla="*/ 762176 w 762176"/>
                  <a:gd name="connsiteY3" fmla="*/ 538326 h 538326"/>
                  <a:gd name="connsiteX4" fmla="*/ 0 w 762176"/>
                  <a:gd name="connsiteY4" fmla="*/ 538326 h 538326"/>
                  <a:gd name="connsiteX5" fmla="*/ 128588 w 762176"/>
                  <a:gd name="connsiteY5" fmla="*/ 96285 h 538326"/>
                  <a:gd name="connsiteX0" fmla="*/ 128588 w 762176"/>
                  <a:gd name="connsiteY0" fmla="*/ 97901 h 539942"/>
                  <a:gd name="connsiteX1" fmla="*/ 295200 w 762176"/>
                  <a:gd name="connsiteY1" fmla="*/ 15903 h 539942"/>
                  <a:gd name="connsiteX2" fmla="*/ 488081 w 762176"/>
                  <a:gd name="connsiteY2" fmla="*/ 1616 h 539942"/>
                  <a:gd name="connsiteX3" fmla="*/ 762176 w 762176"/>
                  <a:gd name="connsiteY3" fmla="*/ 90757 h 539942"/>
                  <a:gd name="connsiteX4" fmla="*/ 762176 w 762176"/>
                  <a:gd name="connsiteY4" fmla="*/ 539942 h 539942"/>
                  <a:gd name="connsiteX5" fmla="*/ 0 w 762176"/>
                  <a:gd name="connsiteY5" fmla="*/ 539942 h 539942"/>
                  <a:gd name="connsiteX6" fmla="*/ 128588 w 762176"/>
                  <a:gd name="connsiteY6" fmla="*/ 97901 h 539942"/>
                  <a:gd name="connsiteX0" fmla="*/ 128588 w 762176"/>
                  <a:gd name="connsiteY0" fmla="*/ 97901 h 539942"/>
                  <a:gd name="connsiteX1" fmla="*/ 295200 w 762176"/>
                  <a:gd name="connsiteY1" fmla="*/ 15903 h 539942"/>
                  <a:gd name="connsiteX2" fmla="*/ 488081 w 762176"/>
                  <a:gd name="connsiteY2" fmla="*/ 1616 h 539942"/>
                  <a:gd name="connsiteX3" fmla="*/ 762176 w 762176"/>
                  <a:gd name="connsiteY3" fmla="*/ 90757 h 539942"/>
                  <a:gd name="connsiteX4" fmla="*/ 762176 w 762176"/>
                  <a:gd name="connsiteY4" fmla="*/ 539942 h 539942"/>
                  <a:gd name="connsiteX5" fmla="*/ 0 w 762176"/>
                  <a:gd name="connsiteY5" fmla="*/ 539942 h 539942"/>
                  <a:gd name="connsiteX6" fmla="*/ 23738 w 762176"/>
                  <a:gd name="connsiteY6" fmla="*/ 146872 h 539942"/>
                  <a:gd name="connsiteX7" fmla="*/ 128588 w 762176"/>
                  <a:gd name="connsiteY7" fmla="*/ 97901 h 539942"/>
                  <a:gd name="connsiteX0" fmla="*/ 107764 w 741352"/>
                  <a:gd name="connsiteY0" fmla="*/ 97901 h 539942"/>
                  <a:gd name="connsiteX1" fmla="*/ 274376 w 741352"/>
                  <a:gd name="connsiteY1" fmla="*/ 15903 h 539942"/>
                  <a:gd name="connsiteX2" fmla="*/ 467257 w 741352"/>
                  <a:gd name="connsiteY2" fmla="*/ 1616 h 539942"/>
                  <a:gd name="connsiteX3" fmla="*/ 741352 w 741352"/>
                  <a:gd name="connsiteY3" fmla="*/ 90757 h 539942"/>
                  <a:gd name="connsiteX4" fmla="*/ 741352 w 741352"/>
                  <a:gd name="connsiteY4" fmla="*/ 539942 h 539942"/>
                  <a:gd name="connsiteX5" fmla="*/ 93476 w 741352"/>
                  <a:gd name="connsiteY5" fmla="*/ 511367 h 539942"/>
                  <a:gd name="connsiteX6" fmla="*/ 2914 w 741352"/>
                  <a:gd name="connsiteY6" fmla="*/ 146872 h 539942"/>
                  <a:gd name="connsiteX7" fmla="*/ 107764 w 741352"/>
                  <a:gd name="connsiteY7" fmla="*/ 97901 h 539942"/>
                  <a:gd name="connsiteX0" fmla="*/ 130278 w 763866"/>
                  <a:gd name="connsiteY0" fmla="*/ 97901 h 539942"/>
                  <a:gd name="connsiteX1" fmla="*/ 296890 w 763866"/>
                  <a:gd name="connsiteY1" fmla="*/ 15903 h 539942"/>
                  <a:gd name="connsiteX2" fmla="*/ 489771 w 763866"/>
                  <a:gd name="connsiteY2" fmla="*/ 1616 h 539942"/>
                  <a:gd name="connsiteX3" fmla="*/ 763866 w 763866"/>
                  <a:gd name="connsiteY3" fmla="*/ 90757 h 539942"/>
                  <a:gd name="connsiteX4" fmla="*/ 763866 w 763866"/>
                  <a:gd name="connsiteY4" fmla="*/ 539942 h 539942"/>
                  <a:gd name="connsiteX5" fmla="*/ 115990 w 763866"/>
                  <a:gd name="connsiteY5" fmla="*/ 511367 h 539942"/>
                  <a:gd name="connsiteX6" fmla="*/ 25428 w 763866"/>
                  <a:gd name="connsiteY6" fmla="*/ 146872 h 539942"/>
                  <a:gd name="connsiteX7" fmla="*/ 130278 w 763866"/>
                  <a:gd name="connsiteY7" fmla="*/ 97901 h 539942"/>
                  <a:gd name="connsiteX0" fmla="*/ 130278 w 763866"/>
                  <a:gd name="connsiteY0" fmla="*/ 97901 h 539942"/>
                  <a:gd name="connsiteX1" fmla="*/ 296890 w 763866"/>
                  <a:gd name="connsiteY1" fmla="*/ 15903 h 539942"/>
                  <a:gd name="connsiteX2" fmla="*/ 489771 w 763866"/>
                  <a:gd name="connsiteY2" fmla="*/ 1616 h 539942"/>
                  <a:gd name="connsiteX3" fmla="*/ 763866 w 763866"/>
                  <a:gd name="connsiteY3" fmla="*/ 90757 h 539942"/>
                  <a:gd name="connsiteX4" fmla="*/ 763866 w 763866"/>
                  <a:gd name="connsiteY4" fmla="*/ 539942 h 539942"/>
                  <a:gd name="connsiteX5" fmla="*/ 115990 w 763866"/>
                  <a:gd name="connsiteY5" fmla="*/ 511367 h 539942"/>
                  <a:gd name="connsiteX6" fmla="*/ 25428 w 763866"/>
                  <a:gd name="connsiteY6" fmla="*/ 146872 h 539942"/>
                  <a:gd name="connsiteX7" fmla="*/ 130278 w 763866"/>
                  <a:gd name="connsiteY7" fmla="*/ 97901 h 539942"/>
                  <a:gd name="connsiteX0" fmla="*/ 130278 w 763866"/>
                  <a:gd name="connsiteY0" fmla="*/ 97901 h 522512"/>
                  <a:gd name="connsiteX1" fmla="*/ 296890 w 763866"/>
                  <a:gd name="connsiteY1" fmla="*/ 15903 h 522512"/>
                  <a:gd name="connsiteX2" fmla="*/ 489771 w 763866"/>
                  <a:gd name="connsiteY2" fmla="*/ 1616 h 522512"/>
                  <a:gd name="connsiteX3" fmla="*/ 763866 w 763866"/>
                  <a:gd name="connsiteY3" fmla="*/ 90757 h 522512"/>
                  <a:gd name="connsiteX4" fmla="*/ 713860 w 763866"/>
                  <a:gd name="connsiteY4" fmla="*/ 468505 h 522512"/>
                  <a:gd name="connsiteX5" fmla="*/ 115990 w 763866"/>
                  <a:gd name="connsiteY5" fmla="*/ 511367 h 522512"/>
                  <a:gd name="connsiteX6" fmla="*/ 25428 w 763866"/>
                  <a:gd name="connsiteY6" fmla="*/ 146872 h 522512"/>
                  <a:gd name="connsiteX7" fmla="*/ 130278 w 763866"/>
                  <a:gd name="connsiteY7" fmla="*/ 97901 h 522512"/>
                  <a:gd name="connsiteX0" fmla="*/ 130278 w 768488"/>
                  <a:gd name="connsiteY0" fmla="*/ 97901 h 522512"/>
                  <a:gd name="connsiteX1" fmla="*/ 296890 w 768488"/>
                  <a:gd name="connsiteY1" fmla="*/ 15903 h 522512"/>
                  <a:gd name="connsiteX2" fmla="*/ 489771 w 768488"/>
                  <a:gd name="connsiteY2" fmla="*/ 1616 h 522512"/>
                  <a:gd name="connsiteX3" fmla="*/ 763866 w 768488"/>
                  <a:gd name="connsiteY3" fmla="*/ 90757 h 522512"/>
                  <a:gd name="connsiteX4" fmla="*/ 713860 w 768488"/>
                  <a:gd name="connsiteY4" fmla="*/ 468505 h 522512"/>
                  <a:gd name="connsiteX5" fmla="*/ 115990 w 768488"/>
                  <a:gd name="connsiteY5" fmla="*/ 511367 h 522512"/>
                  <a:gd name="connsiteX6" fmla="*/ 25428 w 768488"/>
                  <a:gd name="connsiteY6" fmla="*/ 146872 h 522512"/>
                  <a:gd name="connsiteX7" fmla="*/ 130278 w 768488"/>
                  <a:gd name="connsiteY7" fmla="*/ 97901 h 522512"/>
                  <a:gd name="connsiteX0" fmla="*/ 130278 w 768488"/>
                  <a:gd name="connsiteY0" fmla="*/ 218186 h 642797"/>
                  <a:gd name="connsiteX1" fmla="*/ 296890 w 768488"/>
                  <a:gd name="connsiteY1" fmla="*/ 136188 h 642797"/>
                  <a:gd name="connsiteX2" fmla="*/ 489771 w 768488"/>
                  <a:gd name="connsiteY2" fmla="*/ 121901 h 642797"/>
                  <a:gd name="connsiteX3" fmla="*/ 629485 w 768488"/>
                  <a:gd name="connsiteY3" fmla="*/ 704 h 642797"/>
                  <a:gd name="connsiteX4" fmla="*/ 763866 w 768488"/>
                  <a:gd name="connsiteY4" fmla="*/ 211042 h 642797"/>
                  <a:gd name="connsiteX5" fmla="*/ 713860 w 768488"/>
                  <a:gd name="connsiteY5" fmla="*/ 588790 h 642797"/>
                  <a:gd name="connsiteX6" fmla="*/ 115990 w 768488"/>
                  <a:gd name="connsiteY6" fmla="*/ 631652 h 642797"/>
                  <a:gd name="connsiteX7" fmla="*/ 25428 w 768488"/>
                  <a:gd name="connsiteY7" fmla="*/ 267157 h 642797"/>
                  <a:gd name="connsiteX8" fmla="*/ 130278 w 768488"/>
                  <a:gd name="connsiteY8" fmla="*/ 218186 h 642797"/>
                  <a:gd name="connsiteX0" fmla="*/ 130278 w 768488"/>
                  <a:gd name="connsiteY0" fmla="*/ 303500 h 728111"/>
                  <a:gd name="connsiteX1" fmla="*/ 296890 w 768488"/>
                  <a:gd name="connsiteY1" fmla="*/ 221502 h 728111"/>
                  <a:gd name="connsiteX2" fmla="*/ 461196 w 768488"/>
                  <a:gd name="connsiteY2" fmla="*/ 46 h 728111"/>
                  <a:gd name="connsiteX3" fmla="*/ 629485 w 768488"/>
                  <a:gd name="connsiteY3" fmla="*/ 86018 h 728111"/>
                  <a:gd name="connsiteX4" fmla="*/ 763866 w 768488"/>
                  <a:gd name="connsiteY4" fmla="*/ 296356 h 728111"/>
                  <a:gd name="connsiteX5" fmla="*/ 713860 w 768488"/>
                  <a:gd name="connsiteY5" fmla="*/ 674104 h 728111"/>
                  <a:gd name="connsiteX6" fmla="*/ 115990 w 768488"/>
                  <a:gd name="connsiteY6" fmla="*/ 716966 h 728111"/>
                  <a:gd name="connsiteX7" fmla="*/ 25428 w 768488"/>
                  <a:gd name="connsiteY7" fmla="*/ 352471 h 728111"/>
                  <a:gd name="connsiteX8" fmla="*/ 130278 w 768488"/>
                  <a:gd name="connsiteY8" fmla="*/ 303500 h 728111"/>
                  <a:gd name="connsiteX0" fmla="*/ 130278 w 768488"/>
                  <a:gd name="connsiteY0" fmla="*/ 349231 h 773842"/>
                  <a:gd name="connsiteX1" fmla="*/ 411190 w 768488"/>
                  <a:gd name="connsiteY1" fmla="*/ 2914 h 773842"/>
                  <a:gd name="connsiteX2" fmla="*/ 461196 w 768488"/>
                  <a:gd name="connsiteY2" fmla="*/ 45777 h 773842"/>
                  <a:gd name="connsiteX3" fmla="*/ 629485 w 768488"/>
                  <a:gd name="connsiteY3" fmla="*/ 131749 h 773842"/>
                  <a:gd name="connsiteX4" fmla="*/ 763866 w 768488"/>
                  <a:gd name="connsiteY4" fmla="*/ 342087 h 773842"/>
                  <a:gd name="connsiteX5" fmla="*/ 713860 w 768488"/>
                  <a:gd name="connsiteY5" fmla="*/ 719835 h 773842"/>
                  <a:gd name="connsiteX6" fmla="*/ 115990 w 768488"/>
                  <a:gd name="connsiteY6" fmla="*/ 762697 h 773842"/>
                  <a:gd name="connsiteX7" fmla="*/ 25428 w 768488"/>
                  <a:gd name="connsiteY7" fmla="*/ 398202 h 773842"/>
                  <a:gd name="connsiteX8" fmla="*/ 130278 w 768488"/>
                  <a:gd name="connsiteY8" fmla="*/ 349231 h 773842"/>
                  <a:gd name="connsiteX0" fmla="*/ 130278 w 768488"/>
                  <a:gd name="connsiteY0" fmla="*/ 760678 h 1185289"/>
                  <a:gd name="connsiteX1" fmla="*/ 411190 w 768488"/>
                  <a:gd name="connsiteY1" fmla="*/ 414361 h 1185289"/>
                  <a:gd name="connsiteX2" fmla="*/ 708846 w 768488"/>
                  <a:gd name="connsiteY2" fmla="*/ 24 h 1185289"/>
                  <a:gd name="connsiteX3" fmla="*/ 629485 w 768488"/>
                  <a:gd name="connsiteY3" fmla="*/ 543196 h 1185289"/>
                  <a:gd name="connsiteX4" fmla="*/ 763866 w 768488"/>
                  <a:gd name="connsiteY4" fmla="*/ 753534 h 1185289"/>
                  <a:gd name="connsiteX5" fmla="*/ 713860 w 768488"/>
                  <a:gd name="connsiteY5" fmla="*/ 1131282 h 1185289"/>
                  <a:gd name="connsiteX6" fmla="*/ 115990 w 768488"/>
                  <a:gd name="connsiteY6" fmla="*/ 1174144 h 1185289"/>
                  <a:gd name="connsiteX7" fmla="*/ 25428 w 768488"/>
                  <a:gd name="connsiteY7" fmla="*/ 809649 h 1185289"/>
                  <a:gd name="connsiteX8" fmla="*/ 130278 w 768488"/>
                  <a:gd name="connsiteY8" fmla="*/ 760678 h 1185289"/>
                  <a:gd name="connsiteX0" fmla="*/ 130278 w 781885"/>
                  <a:gd name="connsiteY0" fmla="*/ 760678 h 1185289"/>
                  <a:gd name="connsiteX1" fmla="*/ 411190 w 781885"/>
                  <a:gd name="connsiteY1" fmla="*/ 414361 h 1185289"/>
                  <a:gd name="connsiteX2" fmla="*/ 708846 w 781885"/>
                  <a:gd name="connsiteY2" fmla="*/ 24 h 1185289"/>
                  <a:gd name="connsiteX3" fmla="*/ 781885 w 781885"/>
                  <a:gd name="connsiteY3" fmla="*/ 219346 h 1185289"/>
                  <a:gd name="connsiteX4" fmla="*/ 763866 w 781885"/>
                  <a:gd name="connsiteY4" fmla="*/ 753534 h 1185289"/>
                  <a:gd name="connsiteX5" fmla="*/ 713860 w 781885"/>
                  <a:gd name="connsiteY5" fmla="*/ 1131282 h 1185289"/>
                  <a:gd name="connsiteX6" fmla="*/ 115990 w 781885"/>
                  <a:gd name="connsiteY6" fmla="*/ 1174144 h 1185289"/>
                  <a:gd name="connsiteX7" fmla="*/ 25428 w 781885"/>
                  <a:gd name="connsiteY7" fmla="*/ 809649 h 1185289"/>
                  <a:gd name="connsiteX8" fmla="*/ 130278 w 781885"/>
                  <a:gd name="connsiteY8" fmla="*/ 760678 h 1185289"/>
                  <a:gd name="connsiteX0" fmla="*/ 130278 w 781885"/>
                  <a:gd name="connsiteY0" fmla="*/ 760980 h 1185591"/>
                  <a:gd name="connsiteX1" fmla="*/ 373090 w 781885"/>
                  <a:gd name="connsiteY1" fmla="*/ 40013 h 1185591"/>
                  <a:gd name="connsiteX2" fmla="*/ 708846 w 781885"/>
                  <a:gd name="connsiteY2" fmla="*/ 326 h 1185591"/>
                  <a:gd name="connsiteX3" fmla="*/ 781885 w 781885"/>
                  <a:gd name="connsiteY3" fmla="*/ 219648 h 1185591"/>
                  <a:gd name="connsiteX4" fmla="*/ 763866 w 781885"/>
                  <a:gd name="connsiteY4" fmla="*/ 753836 h 1185591"/>
                  <a:gd name="connsiteX5" fmla="*/ 713860 w 781885"/>
                  <a:gd name="connsiteY5" fmla="*/ 1131584 h 1185591"/>
                  <a:gd name="connsiteX6" fmla="*/ 115990 w 781885"/>
                  <a:gd name="connsiteY6" fmla="*/ 1174446 h 1185591"/>
                  <a:gd name="connsiteX7" fmla="*/ 25428 w 781885"/>
                  <a:gd name="connsiteY7" fmla="*/ 809951 h 1185591"/>
                  <a:gd name="connsiteX8" fmla="*/ 130278 w 781885"/>
                  <a:gd name="connsiteY8" fmla="*/ 760980 h 1185591"/>
                  <a:gd name="connsiteX0" fmla="*/ 130278 w 781885"/>
                  <a:gd name="connsiteY0" fmla="*/ 787188 h 1211799"/>
                  <a:gd name="connsiteX1" fmla="*/ 32585 w 781885"/>
                  <a:gd name="connsiteY1" fmla="*/ 574470 h 1211799"/>
                  <a:gd name="connsiteX2" fmla="*/ 373090 w 781885"/>
                  <a:gd name="connsiteY2" fmla="*/ 66221 h 1211799"/>
                  <a:gd name="connsiteX3" fmla="*/ 708846 w 781885"/>
                  <a:gd name="connsiteY3" fmla="*/ 26534 h 1211799"/>
                  <a:gd name="connsiteX4" fmla="*/ 781885 w 781885"/>
                  <a:gd name="connsiteY4" fmla="*/ 245856 h 1211799"/>
                  <a:gd name="connsiteX5" fmla="*/ 763866 w 781885"/>
                  <a:gd name="connsiteY5" fmla="*/ 780044 h 1211799"/>
                  <a:gd name="connsiteX6" fmla="*/ 713860 w 781885"/>
                  <a:gd name="connsiteY6" fmla="*/ 1157792 h 1211799"/>
                  <a:gd name="connsiteX7" fmla="*/ 115990 w 781885"/>
                  <a:gd name="connsiteY7" fmla="*/ 1200654 h 1211799"/>
                  <a:gd name="connsiteX8" fmla="*/ 25428 w 781885"/>
                  <a:gd name="connsiteY8" fmla="*/ 836159 h 1211799"/>
                  <a:gd name="connsiteX9" fmla="*/ 130278 w 781885"/>
                  <a:gd name="connsiteY9" fmla="*/ 787188 h 1211799"/>
                  <a:gd name="connsiteX0" fmla="*/ 0 w 880207"/>
                  <a:gd name="connsiteY0" fmla="*/ 558588 h 1211799"/>
                  <a:gd name="connsiteX1" fmla="*/ 130907 w 880207"/>
                  <a:gd name="connsiteY1" fmla="*/ 574470 h 1211799"/>
                  <a:gd name="connsiteX2" fmla="*/ 471412 w 880207"/>
                  <a:gd name="connsiteY2" fmla="*/ 66221 h 1211799"/>
                  <a:gd name="connsiteX3" fmla="*/ 807168 w 880207"/>
                  <a:gd name="connsiteY3" fmla="*/ 26534 h 1211799"/>
                  <a:gd name="connsiteX4" fmla="*/ 880207 w 880207"/>
                  <a:gd name="connsiteY4" fmla="*/ 245856 h 1211799"/>
                  <a:gd name="connsiteX5" fmla="*/ 862188 w 880207"/>
                  <a:gd name="connsiteY5" fmla="*/ 780044 h 1211799"/>
                  <a:gd name="connsiteX6" fmla="*/ 812182 w 880207"/>
                  <a:gd name="connsiteY6" fmla="*/ 1157792 h 1211799"/>
                  <a:gd name="connsiteX7" fmla="*/ 214312 w 880207"/>
                  <a:gd name="connsiteY7" fmla="*/ 1200654 h 1211799"/>
                  <a:gd name="connsiteX8" fmla="*/ 123750 w 880207"/>
                  <a:gd name="connsiteY8" fmla="*/ 836159 h 1211799"/>
                  <a:gd name="connsiteX9" fmla="*/ 0 w 880207"/>
                  <a:gd name="connsiteY9" fmla="*/ 558588 h 1211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0207" h="1211799">
                    <a:moveTo>
                      <a:pt x="0" y="558588"/>
                    </a:moveTo>
                    <a:cubicBezTo>
                      <a:pt x="20243" y="541432"/>
                      <a:pt x="90438" y="694631"/>
                      <a:pt x="130907" y="574470"/>
                    </a:cubicBezTo>
                    <a:cubicBezTo>
                      <a:pt x="171376" y="454309"/>
                      <a:pt x="377752" y="184002"/>
                      <a:pt x="471412" y="66221"/>
                    </a:cubicBezTo>
                    <a:cubicBezTo>
                      <a:pt x="565072" y="-51560"/>
                      <a:pt x="756895" y="22921"/>
                      <a:pt x="807168" y="26534"/>
                    </a:cubicBezTo>
                    <a:cubicBezTo>
                      <a:pt x="843421" y="38522"/>
                      <a:pt x="843954" y="233868"/>
                      <a:pt x="880207" y="245856"/>
                    </a:cubicBezTo>
                    <a:lnTo>
                      <a:pt x="862188" y="780044"/>
                    </a:lnTo>
                    <a:cubicBezTo>
                      <a:pt x="845519" y="905960"/>
                      <a:pt x="907432" y="1065213"/>
                      <a:pt x="812182" y="1157792"/>
                    </a:cubicBezTo>
                    <a:cubicBezTo>
                      <a:pt x="596223" y="1148267"/>
                      <a:pt x="437414" y="1243516"/>
                      <a:pt x="214312" y="1200654"/>
                    </a:cubicBezTo>
                    <a:cubicBezTo>
                      <a:pt x="53155" y="1149799"/>
                      <a:pt x="99169" y="927495"/>
                      <a:pt x="123750" y="836159"/>
                    </a:cubicBezTo>
                    <a:lnTo>
                      <a:pt x="0" y="558588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1"/>
              <p:cNvSpPr/>
              <p:nvPr/>
            </p:nvSpPr>
            <p:spPr>
              <a:xfrm>
                <a:off x="3320777" y="4654725"/>
                <a:ext cx="768733" cy="1085770"/>
              </a:xfrm>
              <a:custGeom>
                <a:avLst/>
                <a:gdLst>
                  <a:gd name="connsiteX0" fmla="*/ 0 w 424020"/>
                  <a:gd name="connsiteY0" fmla="*/ 0 h 449185"/>
                  <a:gd name="connsiteX1" fmla="*/ 424020 w 424020"/>
                  <a:gd name="connsiteY1" fmla="*/ 0 h 449185"/>
                  <a:gd name="connsiteX2" fmla="*/ 424020 w 424020"/>
                  <a:gd name="connsiteY2" fmla="*/ 449185 h 449185"/>
                  <a:gd name="connsiteX3" fmla="*/ 0 w 424020"/>
                  <a:gd name="connsiteY3" fmla="*/ 449185 h 449185"/>
                  <a:gd name="connsiteX4" fmla="*/ 0 w 424020"/>
                  <a:gd name="connsiteY4" fmla="*/ 0 h 449185"/>
                  <a:gd name="connsiteX0" fmla="*/ 0 w 633570"/>
                  <a:gd name="connsiteY0" fmla="*/ 0 h 487285"/>
                  <a:gd name="connsiteX1" fmla="*/ 633570 w 633570"/>
                  <a:gd name="connsiteY1" fmla="*/ 38100 h 487285"/>
                  <a:gd name="connsiteX2" fmla="*/ 633570 w 633570"/>
                  <a:gd name="connsiteY2" fmla="*/ 487285 h 487285"/>
                  <a:gd name="connsiteX3" fmla="*/ 209550 w 633570"/>
                  <a:gd name="connsiteY3" fmla="*/ 487285 h 487285"/>
                  <a:gd name="connsiteX4" fmla="*/ 0 w 633570"/>
                  <a:gd name="connsiteY4" fmla="*/ 0 h 487285"/>
                  <a:gd name="connsiteX0" fmla="*/ 0 w 633570"/>
                  <a:gd name="connsiteY0" fmla="*/ 0 h 487285"/>
                  <a:gd name="connsiteX1" fmla="*/ 633570 w 633570"/>
                  <a:gd name="connsiteY1" fmla="*/ 38100 h 487285"/>
                  <a:gd name="connsiteX2" fmla="*/ 633570 w 633570"/>
                  <a:gd name="connsiteY2" fmla="*/ 487285 h 487285"/>
                  <a:gd name="connsiteX3" fmla="*/ 209550 w 633570"/>
                  <a:gd name="connsiteY3" fmla="*/ 487285 h 487285"/>
                  <a:gd name="connsiteX4" fmla="*/ 82823 w 633570"/>
                  <a:gd name="connsiteY4" fmla="*/ 347490 h 487285"/>
                  <a:gd name="connsiteX5" fmla="*/ 0 w 633570"/>
                  <a:gd name="connsiteY5" fmla="*/ 0 h 487285"/>
                  <a:gd name="connsiteX0" fmla="*/ 0 w 633570"/>
                  <a:gd name="connsiteY0" fmla="*/ 0 h 487285"/>
                  <a:gd name="connsiteX1" fmla="*/ 633570 w 633570"/>
                  <a:gd name="connsiteY1" fmla="*/ 38100 h 487285"/>
                  <a:gd name="connsiteX2" fmla="*/ 595470 w 633570"/>
                  <a:gd name="connsiteY2" fmla="*/ 455535 h 487285"/>
                  <a:gd name="connsiteX3" fmla="*/ 209550 w 633570"/>
                  <a:gd name="connsiteY3" fmla="*/ 487285 h 487285"/>
                  <a:gd name="connsiteX4" fmla="*/ 82823 w 633570"/>
                  <a:gd name="connsiteY4" fmla="*/ 347490 h 487285"/>
                  <a:gd name="connsiteX5" fmla="*/ 0 w 633570"/>
                  <a:gd name="connsiteY5" fmla="*/ 0 h 487285"/>
                  <a:gd name="connsiteX0" fmla="*/ 0 w 768789"/>
                  <a:gd name="connsiteY0" fmla="*/ 0 h 487285"/>
                  <a:gd name="connsiteX1" fmla="*/ 633570 w 768789"/>
                  <a:gd name="connsiteY1" fmla="*/ 38100 h 487285"/>
                  <a:gd name="connsiteX2" fmla="*/ 768623 w 768789"/>
                  <a:gd name="connsiteY2" fmla="*/ 385590 h 487285"/>
                  <a:gd name="connsiteX3" fmla="*/ 595470 w 768789"/>
                  <a:gd name="connsiteY3" fmla="*/ 455535 h 487285"/>
                  <a:gd name="connsiteX4" fmla="*/ 209550 w 768789"/>
                  <a:gd name="connsiteY4" fmla="*/ 487285 h 487285"/>
                  <a:gd name="connsiteX5" fmla="*/ 82823 w 768789"/>
                  <a:gd name="connsiteY5" fmla="*/ 347490 h 487285"/>
                  <a:gd name="connsiteX6" fmla="*/ 0 w 768789"/>
                  <a:gd name="connsiteY6" fmla="*/ 0 h 487285"/>
                  <a:gd name="connsiteX0" fmla="*/ 0 w 768733"/>
                  <a:gd name="connsiteY0" fmla="*/ 476250 h 963535"/>
                  <a:gd name="connsiteX1" fmla="*/ 557370 w 768733"/>
                  <a:gd name="connsiteY1" fmla="*/ 0 h 963535"/>
                  <a:gd name="connsiteX2" fmla="*/ 768623 w 768733"/>
                  <a:gd name="connsiteY2" fmla="*/ 861840 h 963535"/>
                  <a:gd name="connsiteX3" fmla="*/ 595470 w 768733"/>
                  <a:gd name="connsiteY3" fmla="*/ 931785 h 963535"/>
                  <a:gd name="connsiteX4" fmla="*/ 209550 w 768733"/>
                  <a:gd name="connsiteY4" fmla="*/ 963535 h 963535"/>
                  <a:gd name="connsiteX5" fmla="*/ 82823 w 768733"/>
                  <a:gd name="connsiteY5" fmla="*/ 823740 h 963535"/>
                  <a:gd name="connsiteX6" fmla="*/ 0 w 768733"/>
                  <a:gd name="connsiteY6" fmla="*/ 476250 h 963535"/>
                  <a:gd name="connsiteX0" fmla="*/ 0 w 768733"/>
                  <a:gd name="connsiteY0" fmla="*/ 598485 h 1085770"/>
                  <a:gd name="connsiteX1" fmla="*/ 557370 w 768733"/>
                  <a:gd name="connsiteY1" fmla="*/ 122235 h 1085770"/>
                  <a:gd name="connsiteX2" fmla="*/ 768623 w 768733"/>
                  <a:gd name="connsiteY2" fmla="*/ 984075 h 1085770"/>
                  <a:gd name="connsiteX3" fmla="*/ 595470 w 768733"/>
                  <a:gd name="connsiteY3" fmla="*/ 1054020 h 1085770"/>
                  <a:gd name="connsiteX4" fmla="*/ 209550 w 768733"/>
                  <a:gd name="connsiteY4" fmla="*/ 1085770 h 1085770"/>
                  <a:gd name="connsiteX5" fmla="*/ 82823 w 768733"/>
                  <a:gd name="connsiteY5" fmla="*/ 945975 h 1085770"/>
                  <a:gd name="connsiteX6" fmla="*/ 0 w 768733"/>
                  <a:gd name="connsiteY6" fmla="*/ 598485 h 1085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68733" h="1085770">
                    <a:moveTo>
                      <a:pt x="0" y="598485"/>
                    </a:moveTo>
                    <a:cubicBezTo>
                      <a:pt x="185790" y="439735"/>
                      <a:pt x="162030" y="-284165"/>
                      <a:pt x="557370" y="122235"/>
                    </a:cubicBezTo>
                    <a:cubicBezTo>
                      <a:pt x="551588" y="163982"/>
                      <a:pt x="774405" y="942328"/>
                      <a:pt x="768623" y="984075"/>
                    </a:cubicBezTo>
                    <a:lnTo>
                      <a:pt x="595470" y="1054020"/>
                    </a:lnTo>
                    <a:lnTo>
                      <a:pt x="209550" y="1085770"/>
                    </a:lnTo>
                    <a:cubicBezTo>
                      <a:pt x="186358" y="1022238"/>
                      <a:pt x="106015" y="1009507"/>
                      <a:pt x="82823" y="945975"/>
                    </a:cubicBezTo>
                    <a:lnTo>
                      <a:pt x="0" y="598485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2"/>
              <p:cNvSpPr/>
              <p:nvPr/>
            </p:nvSpPr>
            <p:spPr>
              <a:xfrm>
                <a:off x="3916982" y="4709596"/>
                <a:ext cx="590172" cy="974461"/>
              </a:xfrm>
              <a:custGeom>
                <a:avLst/>
                <a:gdLst>
                  <a:gd name="connsiteX0" fmla="*/ 0 w 855369"/>
                  <a:gd name="connsiteY0" fmla="*/ 0 h 449185"/>
                  <a:gd name="connsiteX1" fmla="*/ 855369 w 855369"/>
                  <a:gd name="connsiteY1" fmla="*/ 0 h 449185"/>
                  <a:gd name="connsiteX2" fmla="*/ 855369 w 855369"/>
                  <a:gd name="connsiteY2" fmla="*/ 449185 h 449185"/>
                  <a:gd name="connsiteX3" fmla="*/ 0 w 855369"/>
                  <a:gd name="connsiteY3" fmla="*/ 449185 h 449185"/>
                  <a:gd name="connsiteX4" fmla="*/ 0 w 855369"/>
                  <a:gd name="connsiteY4" fmla="*/ 0 h 449185"/>
                  <a:gd name="connsiteX0" fmla="*/ 190500 w 855369"/>
                  <a:gd name="connsiteY0" fmla="*/ 0 h 887335"/>
                  <a:gd name="connsiteX1" fmla="*/ 855369 w 855369"/>
                  <a:gd name="connsiteY1" fmla="*/ 438150 h 887335"/>
                  <a:gd name="connsiteX2" fmla="*/ 855369 w 855369"/>
                  <a:gd name="connsiteY2" fmla="*/ 887335 h 887335"/>
                  <a:gd name="connsiteX3" fmla="*/ 0 w 855369"/>
                  <a:gd name="connsiteY3" fmla="*/ 887335 h 887335"/>
                  <a:gd name="connsiteX4" fmla="*/ 190500 w 855369"/>
                  <a:gd name="connsiteY4" fmla="*/ 0 h 887335"/>
                  <a:gd name="connsiteX0" fmla="*/ 0 w 664869"/>
                  <a:gd name="connsiteY0" fmla="*/ 0 h 925435"/>
                  <a:gd name="connsiteX1" fmla="*/ 664869 w 664869"/>
                  <a:gd name="connsiteY1" fmla="*/ 438150 h 925435"/>
                  <a:gd name="connsiteX2" fmla="*/ 664869 w 664869"/>
                  <a:gd name="connsiteY2" fmla="*/ 887335 h 925435"/>
                  <a:gd name="connsiteX3" fmla="*/ 190500 w 664869"/>
                  <a:gd name="connsiteY3" fmla="*/ 925435 h 925435"/>
                  <a:gd name="connsiteX4" fmla="*/ 0 w 664869"/>
                  <a:gd name="connsiteY4" fmla="*/ 0 h 925435"/>
                  <a:gd name="connsiteX0" fmla="*/ 20553 w 685422"/>
                  <a:gd name="connsiteY0" fmla="*/ 0 h 925435"/>
                  <a:gd name="connsiteX1" fmla="*/ 685422 w 685422"/>
                  <a:gd name="connsiteY1" fmla="*/ 438150 h 925435"/>
                  <a:gd name="connsiteX2" fmla="*/ 685422 w 685422"/>
                  <a:gd name="connsiteY2" fmla="*/ 887335 h 925435"/>
                  <a:gd name="connsiteX3" fmla="*/ 211053 w 685422"/>
                  <a:gd name="connsiteY3" fmla="*/ 925435 h 925435"/>
                  <a:gd name="connsiteX4" fmla="*/ 0 w 685422"/>
                  <a:gd name="connsiteY4" fmla="*/ 275961 h 925435"/>
                  <a:gd name="connsiteX5" fmla="*/ 20553 w 685422"/>
                  <a:gd name="connsiteY5" fmla="*/ 0 h 925435"/>
                  <a:gd name="connsiteX0" fmla="*/ 20553 w 685422"/>
                  <a:gd name="connsiteY0" fmla="*/ 0 h 925435"/>
                  <a:gd name="connsiteX1" fmla="*/ 653672 w 685422"/>
                  <a:gd name="connsiteY1" fmla="*/ 311150 h 925435"/>
                  <a:gd name="connsiteX2" fmla="*/ 685422 w 685422"/>
                  <a:gd name="connsiteY2" fmla="*/ 887335 h 925435"/>
                  <a:gd name="connsiteX3" fmla="*/ 211053 w 685422"/>
                  <a:gd name="connsiteY3" fmla="*/ 925435 h 925435"/>
                  <a:gd name="connsiteX4" fmla="*/ 0 w 685422"/>
                  <a:gd name="connsiteY4" fmla="*/ 275961 h 925435"/>
                  <a:gd name="connsiteX5" fmla="*/ 20553 w 685422"/>
                  <a:gd name="connsiteY5" fmla="*/ 0 h 925435"/>
                  <a:gd name="connsiteX0" fmla="*/ 20553 w 685422"/>
                  <a:gd name="connsiteY0" fmla="*/ 0 h 974461"/>
                  <a:gd name="connsiteX1" fmla="*/ 653672 w 685422"/>
                  <a:gd name="connsiteY1" fmla="*/ 311150 h 974461"/>
                  <a:gd name="connsiteX2" fmla="*/ 685422 w 685422"/>
                  <a:gd name="connsiteY2" fmla="*/ 887335 h 974461"/>
                  <a:gd name="connsiteX3" fmla="*/ 361950 w 685422"/>
                  <a:gd name="connsiteY3" fmla="*/ 974461 h 974461"/>
                  <a:gd name="connsiteX4" fmla="*/ 211053 w 685422"/>
                  <a:gd name="connsiteY4" fmla="*/ 925435 h 974461"/>
                  <a:gd name="connsiteX5" fmla="*/ 0 w 685422"/>
                  <a:gd name="connsiteY5" fmla="*/ 275961 h 974461"/>
                  <a:gd name="connsiteX6" fmla="*/ 20553 w 685422"/>
                  <a:gd name="connsiteY6" fmla="*/ 0 h 974461"/>
                  <a:gd name="connsiteX0" fmla="*/ 20553 w 653672"/>
                  <a:gd name="connsiteY0" fmla="*/ 0 h 974461"/>
                  <a:gd name="connsiteX1" fmla="*/ 653672 w 653672"/>
                  <a:gd name="connsiteY1" fmla="*/ 311150 h 974461"/>
                  <a:gd name="connsiteX2" fmla="*/ 590172 w 653672"/>
                  <a:gd name="connsiteY2" fmla="*/ 868285 h 974461"/>
                  <a:gd name="connsiteX3" fmla="*/ 361950 w 653672"/>
                  <a:gd name="connsiteY3" fmla="*/ 974461 h 974461"/>
                  <a:gd name="connsiteX4" fmla="*/ 211053 w 653672"/>
                  <a:gd name="connsiteY4" fmla="*/ 925435 h 974461"/>
                  <a:gd name="connsiteX5" fmla="*/ 0 w 653672"/>
                  <a:gd name="connsiteY5" fmla="*/ 275961 h 974461"/>
                  <a:gd name="connsiteX6" fmla="*/ 20553 w 653672"/>
                  <a:gd name="connsiteY6" fmla="*/ 0 h 974461"/>
                  <a:gd name="connsiteX0" fmla="*/ 20553 w 590172"/>
                  <a:gd name="connsiteY0" fmla="*/ 0 h 974461"/>
                  <a:gd name="connsiteX1" fmla="*/ 513972 w 590172"/>
                  <a:gd name="connsiteY1" fmla="*/ 323850 h 974461"/>
                  <a:gd name="connsiteX2" fmla="*/ 590172 w 590172"/>
                  <a:gd name="connsiteY2" fmla="*/ 868285 h 974461"/>
                  <a:gd name="connsiteX3" fmla="*/ 361950 w 590172"/>
                  <a:gd name="connsiteY3" fmla="*/ 974461 h 974461"/>
                  <a:gd name="connsiteX4" fmla="*/ 211053 w 590172"/>
                  <a:gd name="connsiteY4" fmla="*/ 925435 h 974461"/>
                  <a:gd name="connsiteX5" fmla="*/ 0 w 590172"/>
                  <a:gd name="connsiteY5" fmla="*/ 275961 h 974461"/>
                  <a:gd name="connsiteX6" fmla="*/ 20553 w 590172"/>
                  <a:gd name="connsiteY6" fmla="*/ 0 h 974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0172" h="974461">
                    <a:moveTo>
                      <a:pt x="20553" y="0"/>
                    </a:moveTo>
                    <a:lnTo>
                      <a:pt x="513972" y="323850"/>
                    </a:lnTo>
                    <a:lnTo>
                      <a:pt x="590172" y="868285"/>
                    </a:lnTo>
                    <a:cubicBezTo>
                      <a:pt x="514098" y="874044"/>
                      <a:pt x="438024" y="968702"/>
                      <a:pt x="361950" y="974461"/>
                    </a:cubicBezTo>
                    <a:lnTo>
                      <a:pt x="211053" y="925435"/>
                    </a:lnTo>
                    <a:cubicBezTo>
                      <a:pt x="159752" y="708944"/>
                      <a:pt x="51301" y="492452"/>
                      <a:pt x="0" y="275961"/>
                    </a:cubicBezTo>
                    <a:lnTo>
                      <a:pt x="20553" y="0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25"/>
              <p:cNvSpPr/>
              <p:nvPr/>
            </p:nvSpPr>
            <p:spPr>
              <a:xfrm>
                <a:off x="4197761" y="3454359"/>
                <a:ext cx="944818" cy="2356118"/>
              </a:xfrm>
              <a:custGeom>
                <a:avLst/>
                <a:gdLst>
                  <a:gd name="connsiteX0" fmla="*/ 0 w 621284"/>
                  <a:gd name="connsiteY0" fmla="*/ 0 h 626338"/>
                  <a:gd name="connsiteX1" fmla="*/ 621284 w 621284"/>
                  <a:gd name="connsiteY1" fmla="*/ 0 h 626338"/>
                  <a:gd name="connsiteX2" fmla="*/ 621284 w 621284"/>
                  <a:gd name="connsiteY2" fmla="*/ 626338 h 626338"/>
                  <a:gd name="connsiteX3" fmla="*/ 0 w 621284"/>
                  <a:gd name="connsiteY3" fmla="*/ 626338 h 626338"/>
                  <a:gd name="connsiteX4" fmla="*/ 0 w 621284"/>
                  <a:gd name="connsiteY4" fmla="*/ 0 h 626338"/>
                  <a:gd name="connsiteX0" fmla="*/ 0 w 621284"/>
                  <a:gd name="connsiteY0" fmla="*/ 0 h 626338"/>
                  <a:gd name="connsiteX1" fmla="*/ 621284 w 621284"/>
                  <a:gd name="connsiteY1" fmla="*/ 0 h 626338"/>
                  <a:gd name="connsiteX2" fmla="*/ 621284 w 621284"/>
                  <a:gd name="connsiteY2" fmla="*/ 626338 h 626338"/>
                  <a:gd name="connsiteX3" fmla="*/ 19050 w 621284"/>
                  <a:gd name="connsiteY3" fmla="*/ 512038 h 626338"/>
                  <a:gd name="connsiteX4" fmla="*/ 0 w 621284"/>
                  <a:gd name="connsiteY4" fmla="*/ 0 h 626338"/>
                  <a:gd name="connsiteX0" fmla="*/ 82550 w 602234"/>
                  <a:gd name="connsiteY0" fmla="*/ 0 h 988288"/>
                  <a:gd name="connsiteX1" fmla="*/ 602234 w 602234"/>
                  <a:gd name="connsiteY1" fmla="*/ 361950 h 988288"/>
                  <a:gd name="connsiteX2" fmla="*/ 602234 w 602234"/>
                  <a:gd name="connsiteY2" fmla="*/ 988288 h 988288"/>
                  <a:gd name="connsiteX3" fmla="*/ 0 w 602234"/>
                  <a:gd name="connsiteY3" fmla="*/ 873988 h 988288"/>
                  <a:gd name="connsiteX4" fmla="*/ 82550 w 602234"/>
                  <a:gd name="connsiteY4" fmla="*/ 0 h 988288"/>
                  <a:gd name="connsiteX0" fmla="*/ 82550 w 672084"/>
                  <a:gd name="connsiteY0" fmla="*/ 0 h 905738"/>
                  <a:gd name="connsiteX1" fmla="*/ 602234 w 672084"/>
                  <a:gd name="connsiteY1" fmla="*/ 361950 h 905738"/>
                  <a:gd name="connsiteX2" fmla="*/ 672084 w 672084"/>
                  <a:gd name="connsiteY2" fmla="*/ 905738 h 905738"/>
                  <a:gd name="connsiteX3" fmla="*/ 0 w 672084"/>
                  <a:gd name="connsiteY3" fmla="*/ 873988 h 905738"/>
                  <a:gd name="connsiteX4" fmla="*/ 82550 w 672084"/>
                  <a:gd name="connsiteY4" fmla="*/ 0 h 905738"/>
                  <a:gd name="connsiteX0" fmla="*/ 82550 w 672084"/>
                  <a:gd name="connsiteY0" fmla="*/ 0 h 991302"/>
                  <a:gd name="connsiteX1" fmla="*/ 602234 w 672084"/>
                  <a:gd name="connsiteY1" fmla="*/ 361950 h 991302"/>
                  <a:gd name="connsiteX2" fmla="*/ 672084 w 672084"/>
                  <a:gd name="connsiteY2" fmla="*/ 905738 h 991302"/>
                  <a:gd name="connsiteX3" fmla="*/ 257717 w 672084"/>
                  <a:gd name="connsiteY3" fmla="*/ 990891 h 991302"/>
                  <a:gd name="connsiteX4" fmla="*/ 0 w 672084"/>
                  <a:gd name="connsiteY4" fmla="*/ 873988 h 991302"/>
                  <a:gd name="connsiteX5" fmla="*/ 82550 w 672084"/>
                  <a:gd name="connsiteY5" fmla="*/ 0 h 991302"/>
                  <a:gd name="connsiteX0" fmla="*/ 82550 w 672084"/>
                  <a:gd name="connsiteY0" fmla="*/ 0 h 991047"/>
                  <a:gd name="connsiteX1" fmla="*/ 602234 w 672084"/>
                  <a:gd name="connsiteY1" fmla="*/ 361950 h 991047"/>
                  <a:gd name="connsiteX2" fmla="*/ 672084 w 672084"/>
                  <a:gd name="connsiteY2" fmla="*/ 734288 h 991047"/>
                  <a:gd name="connsiteX3" fmla="*/ 257717 w 672084"/>
                  <a:gd name="connsiteY3" fmla="*/ 990891 h 991047"/>
                  <a:gd name="connsiteX4" fmla="*/ 0 w 672084"/>
                  <a:gd name="connsiteY4" fmla="*/ 873988 h 991047"/>
                  <a:gd name="connsiteX5" fmla="*/ 82550 w 672084"/>
                  <a:gd name="connsiteY5" fmla="*/ 0 h 991047"/>
                  <a:gd name="connsiteX0" fmla="*/ 82550 w 676125"/>
                  <a:gd name="connsiteY0" fmla="*/ 0 h 991047"/>
                  <a:gd name="connsiteX1" fmla="*/ 602234 w 676125"/>
                  <a:gd name="connsiteY1" fmla="*/ 361950 h 991047"/>
                  <a:gd name="connsiteX2" fmla="*/ 672084 w 676125"/>
                  <a:gd name="connsiteY2" fmla="*/ 734288 h 991047"/>
                  <a:gd name="connsiteX3" fmla="*/ 257717 w 676125"/>
                  <a:gd name="connsiteY3" fmla="*/ 990891 h 991047"/>
                  <a:gd name="connsiteX4" fmla="*/ 0 w 676125"/>
                  <a:gd name="connsiteY4" fmla="*/ 873988 h 991047"/>
                  <a:gd name="connsiteX5" fmla="*/ 82550 w 676125"/>
                  <a:gd name="connsiteY5" fmla="*/ 0 h 991047"/>
                  <a:gd name="connsiteX0" fmla="*/ 82550 w 676125"/>
                  <a:gd name="connsiteY0" fmla="*/ 0 h 991318"/>
                  <a:gd name="connsiteX1" fmla="*/ 602234 w 676125"/>
                  <a:gd name="connsiteY1" fmla="*/ 361950 h 991318"/>
                  <a:gd name="connsiteX2" fmla="*/ 672084 w 676125"/>
                  <a:gd name="connsiteY2" fmla="*/ 734288 h 991318"/>
                  <a:gd name="connsiteX3" fmla="*/ 257717 w 676125"/>
                  <a:gd name="connsiteY3" fmla="*/ 990891 h 991318"/>
                  <a:gd name="connsiteX4" fmla="*/ 0 w 676125"/>
                  <a:gd name="connsiteY4" fmla="*/ 873988 h 991318"/>
                  <a:gd name="connsiteX5" fmla="*/ 82550 w 676125"/>
                  <a:gd name="connsiteY5" fmla="*/ 0 h 991318"/>
                  <a:gd name="connsiteX0" fmla="*/ 82550 w 612396"/>
                  <a:gd name="connsiteY0" fmla="*/ 0 h 991119"/>
                  <a:gd name="connsiteX1" fmla="*/ 602234 w 612396"/>
                  <a:gd name="connsiteY1" fmla="*/ 361950 h 991119"/>
                  <a:gd name="connsiteX2" fmla="*/ 583184 w 612396"/>
                  <a:gd name="connsiteY2" fmla="*/ 645388 h 991119"/>
                  <a:gd name="connsiteX3" fmla="*/ 257717 w 612396"/>
                  <a:gd name="connsiteY3" fmla="*/ 990891 h 991119"/>
                  <a:gd name="connsiteX4" fmla="*/ 0 w 612396"/>
                  <a:gd name="connsiteY4" fmla="*/ 873988 h 991119"/>
                  <a:gd name="connsiteX5" fmla="*/ 82550 w 612396"/>
                  <a:gd name="connsiteY5" fmla="*/ 0 h 991119"/>
                  <a:gd name="connsiteX0" fmla="*/ 82550 w 612396"/>
                  <a:gd name="connsiteY0" fmla="*/ 66801 h 1057920"/>
                  <a:gd name="connsiteX1" fmla="*/ 391067 w 612396"/>
                  <a:gd name="connsiteY1" fmla="*/ 16293 h 1057920"/>
                  <a:gd name="connsiteX2" fmla="*/ 602234 w 612396"/>
                  <a:gd name="connsiteY2" fmla="*/ 428751 h 1057920"/>
                  <a:gd name="connsiteX3" fmla="*/ 583184 w 612396"/>
                  <a:gd name="connsiteY3" fmla="*/ 712189 h 1057920"/>
                  <a:gd name="connsiteX4" fmla="*/ 257717 w 612396"/>
                  <a:gd name="connsiteY4" fmla="*/ 1057692 h 1057920"/>
                  <a:gd name="connsiteX5" fmla="*/ 0 w 612396"/>
                  <a:gd name="connsiteY5" fmla="*/ 940789 h 1057920"/>
                  <a:gd name="connsiteX6" fmla="*/ 82550 w 612396"/>
                  <a:gd name="connsiteY6" fmla="*/ 66801 h 1057920"/>
                  <a:gd name="connsiteX0" fmla="*/ 412812 w 942658"/>
                  <a:gd name="connsiteY0" fmla="*/ 1364999 h 2356118"/>
                  <a:gd name="connsiteX1" fmla="*/ 3779 w 942658"/>
                  <a:gd name="connsiteY1" fmla="*/ 41 h 2356118"/>
                  <a:gd name="connsiteX2" fmla="*/ 721329 w 942658"/>
                  <a:gd name="connsiteY2" fmla="*/ 1314491 h 2356118"/>
                  <a:gd name="connsiteX3" fmla="*/ 932496 w 942658"/>
                  <a:gd name="connsiteY3" fmla="*/ 1726949 h 2356118"/>
                  <a:gd name="connsiteX4" fmla="*/ 913446 w 942658"/>
                  <a:gd name="connsiteY4" fmla="*/ 2010387 h 2356118"/>
                  <a:gd name="connsiteX5" fmla="*/ 587979 w 942658"/>
                  <a:gd name="connsiteY5" fmla="*/ 2355890 h 2356118"/>
                  <a:gd name="connsiteX6" fmla="*/ 330262 w 942658"/>
                  <a:gd name="connsiteY6" fmla="*/ 2238987 h 2356118"/>
                  <a:gd name="connsiteX7" fmla="*/ 412812 w 942658"/>
                  <a:gd name="connsiteY7" fmla="*/ 1364999 h 2356118"/>
                  <a:gd name="connsiteX0" fmla="*/ 224472 w 944818"/>
                  <a:gd name="connsiteY0" fmla="*/ 1364999 h 2356118"/>
                  <a:gd name="connsiteX1" fmla="*/ 5939 w 944818"/>
                  <a:gd name="connsiteY1" fmla="*/ 41 h 2356118"/>
                  <a:gd name="connsiteX2" fmla="*/ 723489 w 944818"/>
                  <a:gd name="connsiteY2" fmla="*/ 1314491 h 2356118"/>
                  <a:gd name="connsiteX3" fmla="*/ 934656 w 944818"/>
                  <a:gd name="connsiteY3" fmla="*/ 1726949 h 2356118"/>
                  <a:gd name="connsiteX4" fmla="*/ 915606 w 944818"/>
                  <a:gd name="connsiteY4" fmla="*/ 2010387 h 2356118"/>
                  <a:gd name="connsiteX5" fmla="*/ 590139 w 944818"/>
                  <a:gd name="connsiteY5" fmla="*/ 2355890 h 2356118"/>
                  <a:gd name="connsiteX6" fmla="*/ 332422 w 944818"/>
                  <a:gd name="connsiteY6" fmla="*/ 2238987 h 2356118"/>
                  <a:gd name="connsiteX7" fmla="*/ 224472 w 944818"/>
                  <a:gd name="connsiteY7" fmla="*/ 1364999 h 2356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44818" h="2356118">
                    <a:moveTo>
                      <a:pt x="224472" y="1364999"/>
                    </a:moveTo>
                    <a:cubicBezTo>
                      <a:pt x="254725" y="1220441"/>
                      <a:pt x="-45480" y="8459"/>
                      <a:pt x="5939" y="41"/>
                    </a:cubicBezTo>
                    <a:cubicBezTo>
                      <a:pt x="57358" y="-8377"/>
                      <a:pt x="653370" y="1255273"/>
                      <a:pt x="723489" y="1314491"/>
                    </a:cubicBezTo>
                    <a:lnTo>
                      <a:pt x="934656" y="1726949"/>
                    </a:lnTo>
                    <a:cubicBezTo>
                      <a:pt x="957939" y="1851062"/>
                      <a:pt x="936773" y="1638624"/>
                      <a:pt x="915606" y="2010387"/>
                    </a:cubicBezTo>
                    <a:cubicBezTo>
                      <a:pt x="834634" y="2180588"/>
                      <a:pt x="709211" y="2363489"/>
                      <a:pt x="590139" y="2355890"/>
                    </a:cubicBezTo>
                    <a:lnTo>
                      <a:pt x="332422" y="2238987"/>
                    </a:lnTo>
                    <a:lnTo>
                      <a:pt x="224472" y="1364999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7"/>
              <p:cNvSpPr/>
              <p:nvPr/>
            </p:nvSpPr>
            <p:spPr>
              <a:xfrm rot="824294">
                <a:off x="1287998" y="3099528"/>
                <a:ext cx="831669" cy="2123401"/>
              </a:xfrm>
              <a:custGeom>
                <a:avLst/>
                <a:gdLst>
                  <a:gd name="connsiteX0" fmla="*/ 0 w 513830"/>
                  <a:gd name="connsiteY0" fmla="*/ 0 h 2336338"/>
                  <a:gd name="connsiteX1" fmla="*/ 513830 w 513830"/>
                  <a:gd name="connsiteY1" fmla="*/ 0 h 2336338"/>
                  <a:gd name="connsiteX2" fmla="*/ 513830 w 513830"/>
                  <a:gd name="connsiteY2" fmla="*/ 2336338 h 2336338"/>
                  <a:gd name="connsiteX3" fmla="*/ 0 w 513830"/>
                  <a:gd name="connsiteY3" fmla="*/ 2336338 h 2336338"/>
                  <a:gd name="connsiteX4" fmla="*/ 0 w 513830"/>
                  <a:gd name="connsiteY4" fmla="*/ 0 h 2336338"/>
                  <a:gd name="connsiteX0" fmla="*/ 0 w 592782"/>
                  <a:gd name="connsiteY0" fmla="*/ 78136 h 2414474"/>
                  <a:gd name="connsiteX1" fmla="*/ 592782 w 592782"/>
                  <a:gd name="connsiteY1" fmla="*/ 0 h 2414474"/>
                  <a:gd name="connsiteX2" fmla="*/ 513830 w 592782"/>
                  <a:gd name="connsiteY2" fmla="*/ 2414474 h 2414474"/>
                  <a:gd name="connsiteX3" fmla="*/ 0 w 592782"/>
                  <a:gd name="connsiteY3" fmla="*/ 2414474 h 2414474"/>
                  <a:gd name="connsiteX4" fmla="*/ 0 w 592782"/>
                  <a:gd name="connsiteY4" fmla="*/ 78136 h 2414474"/>
                  <a:gd name="connsiteX0" fmla="*/ 246597 w 592782"/>
                  <a:gd name="connsiteY0" fmla="*/ 43996 h 2414474"/>
                  <a:gd name="connsiteX1" fmla="*/ 592782 w 592782"/>
                  <a:gd name="connsiteY1" fmla="*/ 0 h 2414474"/>
                  <a:gd name="connsiteX2" fmla="*/ 513830 w 592782"/>
                  <a:gd name="connsiteY2" fmla="*/ 2414474 h 2414474"/>
                  <a:gd name="connsiteX3" fmla="*/ 0 w 592782"/>
                  <a:gd name="connsiteY3" fmla="*/ 2414474 h 2414474"/>
                  <a:gd name="connsiteX4" fmla="*/ 246597 w 592782"/>
                  <a:gd name="connsiteY4" fmla="*/ 43996 h 2414474"/>
                  <a:gd name="connsiteX0" fmla="*/ 320617 w 666802"/>
                  <a:gd name="connsiteY0" fmla="*/ 43996 h 2432571"/>
                  <a:gd name="connsiteX1" fmla="*/ 666802 w 666802"/>
                  <a:gd name="connsiteY1" fmla="*/ 0 h 2432571"/>
                  <a:gd name="connsiteX2" fmla="*/ 587850 w 666802"/>
                  <a:gd name="connsiteY2" fmla="*/ 2414474 h 2432571"/>
                  <a:gd name="connsiteX3" fmla="*/ 0 w 666802"/>
                  <a:gd name="connsiteY3" fmla="*/ 2432571 h 2432571"/>
                  <a:gd name="connsiteX4" fmla="*/ 320617 w 666802"/>
                  <a:gd name="connsiteY4" fmla="*/ 43996 h 2432571"/>
                  <a:gd name="connsiteX0" fmla="*/ 320617 w 666802"/>
                  <a:gd name="connsiteY0" fmla="*/ 82786 h 2471361"/>
                  <a:gd name="connsiteX1" fmla="*/ 506149 w 666802"/>
                  <a:gd name="connsiteY1" fmla="*/ 0 h 2471361"/>
                  <a:gd name="connsiteX2" fmla="*/ 666802 w 666802"/>
                  <a:gd name="connsiteY2" fmla="*/ 38790 h 2471361"/>
                  <a:gd name="connsiteX3" fmla="*/ 587850 w 666802"/>
                  <a:gd name="connsiteY3" fmla="*/ 2453264 h 2471361"/>
                  <a:gd name="connsiteX4" fmla="*/ 0 w 666802"/>
                  <a:gd name="connsiteY4" fmla="*/ 2471361 h 2471361"/>
                  <a:gd name="connsiteX5" fmla="*/ 320617 w 666802"/>
                  <a:gd name="connsiteY5" fmla="*/ 82786 h 2471361"/>
                  <a:gd name="connsiteX0" fmla="*/ 320617 w 651486"/>
                  <a:gd name="connsiteY0" fmla="*/ 82786 h 2471361"/>
                  <a:gd name="connsiteX1" fmla="*/ 506149 w 651486"/>
                  <a:gd name="connsiteY1" fmla="*/ 0 h 2471361"/>
                  <a:gd name="connsiteX2" fmla="*/ 651486 w 651486"/>
                  <a:gd name="connsiteY2" fmla="*/ 96466 h 2471361"/>
                  <a:gd name="connsiteX3" fmla="*/ 587850 w 651486"/>
                  <a:gd name="connsiteY3" fmla="*/ 2453264 h 2471361"/>
                  <a:gd name="connsiteX4" fmla="*/ 0 w 651486"/>
                  <a:gd name="connsiteY4" fmla="*/ 2471361 h 2471361"/>
                  <a:gd name="connsiteX5" fmla="*/ 320617 w 651486"/>
                  <a:gd name="connsiteY5" fmla="*/ 82786 h 2471361"/>
                  <a:gd name="connsiteX0" fmla="*/ 320617 w 651486"/>
                  <a:gd name="connsiteY0" fmla="*/ 82786 h 2605535"/>
                  <a:gd name="connsiteX1" fmla="*/ 506149 w 651486"/>
                  <a:gd name="connsiteY1" fmla="*/ 0 h 2605535"/>
                  <a:gd name="connsiteX2" fmla="*/ 651486 w 651486"/>
                  <a:gd name="connsiteY2" fmla="*/ 96466 h 2605535"/>
                  <a:gd name="connsiteX3" fmla="*/ 587850 w 651486"/>
                  <a:gd name="connsiteY3" fmla="*/ 2453264 h 2605535"/>
                  <a:gd name="connsiteX4" fmla="*/ 216529 w 651486"/>
                  <a:gd name="connsiteY4" fmla="*/ 2605535 h 2605535"/>
                  <a:gd name="connsiteX5" fmla="*/ 0 w 651486"/>
                  <a:gd name="connsiteY5" fmla="*/ 2471361 h 2605535"/>
                  <a:gd name="connsiteX6" fmla="*/ 320617 w 651486"/>
                  <a:gd name="connsiteY6" fmla="*/ 82786 h 2605535"/>
                  <a:gd name="connsiteX0" fmla="*/ 320617 w 651486"/>
                  <a:gd name="connsiteY0" fmla="*/ 82786 h 2605535"/>
                  <a:gd name="connsiteX1" fmla="*/ 506149 w 651486"/>
                  <a:gd name="connsiteY1" fmla="*/ 0 h 2605535"/>
                  <a:gd name="connsiteX2" fmla="*/ 651486 w 651486"/>
                  <a:gd name="connsiteY2" fmla="*/ 96466 h 2605535"/>
                  <a:gd name="connsiteX3" fmla="*/ 587850 w 651486"/>
                  <a:gd name="connsiteY3" fmla="*/ 2453264 h 2605535"/>
                  <a:gd name="connsiteX4" fmla="*/ 216529 w 651486"/>
                  <a:gd name="connsiteY4" fmla="*/ 2605535 h 2605535"/>
                  <a:gd name="connsiteX5" fmla="*/ 0 w 651486"/>
                  <a:gd name="connsiteY5" fmla="*/ 2471361 h 2605535"/>
                  <a:gd name="connsiteX6" fmla="*/ 320617 w 651486"/>
                  <a:gd name="connsiteY6" fmla="*/ 82786 h 2605535"/>
                  <a:gd name="connsiteX0" fmla="*/ 320617 w 681906"/>
                  <a:gd name="connsiteY0" fmla="*/ 82786 h 2605535"/>
                  <a:gd name="connsiteX1" fmla="*/ 506149 w 681906"/>
                  <a:gd name="connsiteY1" fmla="*/ 0 h 2605535"/>
                  <a:gd name="connsiteX2" fmla="*/ 651486 w 681906"/>
                  <a:gd name="connsiteY2" fmla="*/ 96466 h 2605535"/>
                  <a:gd name="connsiteX3" fmla="*/ 681906 w 681906"/>
                  <a:gd name="connsiteY3" fmla="*/ 2198942 h 2605535"/>
                  <a:gd name="connsiteX4" fmla="*/ 216529 w 681906"/>
                  <a:gd name="connsiteY4" fmla="*/ 2605535 h 2605535"/>
                  <a:gd name="connsiteX5" fmla="*/ 0 w 681906"/>
                  <a:gd name="connsiteY5" fmla="*/ 2471361 h 2605535"/>
                  <a:gd name="connsiteX6" fmla="*/ 320617 w 681906"/>
                  <a:gd name="connsiteY6" fmla="*/ 82786 h 2605535"/>
                  <a:gd name="connsiteX0" fmla="*/ 320617 w 681906"/>
                  <a:gd name="connsiteY0" fmla="*/ 82786 h 2605535"/>
                  <a:gd name="connsiteX1" fmla="*/ 506149 w 681906"/>
                  <a:gd name="connsiteY1" fmla="*/ 0 h 2605535"/>
                  <a:gd name="connsiteX2" fmla="*/ 651486 w 681906"/>
                  <a:gd name="connsiteY2" fmla="*/ 96466 h 2605535"/>
                  <a:gd name="connsiteX3" fmla="*/ 681906 w 681906"/>
                  <a:gd name="connsiteY3" fmla="*/ 2198942 h 2605535"/>
                  <a:gd name="connsiteX4" fmla="*/ 541644 w 681906"/>
                  <a:gd name="connsiteY4" fmla="*/ 2480605 h 2605535"/>
                  <a:gd name="connsiteX5" fmla="*/ 216529 w 681906"/>
                  <a:gd name="connsiteY5" fmla="*/ 2605535 h 2605535"/>
                  <a:gd name="connsiteX6" fmla="*/ 0 w 681906"/>
                  <a:gd name="connsiteY6" fmla="*/ 2471361 h 2605535"/>
                  <a:gd name="connsiteX7" fmla="*/ 320617 w 681906"/>
                  <a:gd name="connsiteY7" fmla="*/ 82786 h 2605535"/>
                  <a:gd name="connsiteX0" fmla="*/ 260379 w 621668"/>
                  <a:gd name="connsiteY0" fmla="*/ 82786 h 2605535"/>
                  <a:gd name="connsiteX1" fmla="*/ 445911 w 621668"/>
                  <a:gd name="connsiteY1" fmla="*/ 0 h 2605535"/>
                  <a:gd name="connsiteX2" fmla="*/ 591248 w 621668"/>
                  <a:gd name="connsiteY2" fmla="*/ 96466 h 2605535"/>
                  <a:gd name="connsiteX3" fmla="*/ 621668 w 621668"/>
                  <a:gd name="connsiteY3" fmla="*/ 2198942 h 2605535"/>
                  <a:gd name="connsiteX4" fmla="*/ 481406 w 621668"/>
                  <a:gd name="connsiteY4" fmla="*/ 2480605 h 2605535"/>
                  <a:gd name="connsiteX5" fmla="*/ 156291 w 621668"/>
                  <a:gd name="connsiteY5" fmla="*/ 2605535 h 2605535"/>
                  <a:gd name="connsiteX6" fmla="*/ 0 w 621668"/>
                  <a:gd name="connsiteY6" fmla="*/ 1989972 h 2605535"/>
                  <a:gd name="connsiteX7" fmla="*/ 260379 w 621668"/>
                  <a:gd name="connsiteY7" fmla="*/ 82786 h 2605535"/>
                  <a:gd name="connsiteX0" fmla="*/ 260379 w 621668"/>
                  <a:gd name="connsiteY0" fmla="*/ 82786 h 2605535"/>
                  <a:gd name="connsiteX1" fmla="*/ 445911 w 621668"/>
                  <a:gd name="connsiteY1" fmla="*/ 0 h 2605535"/>
                  <a:gd name="connsiteX2" fmla="*/ 591248 w 621668"/>
                  <a:gd name="connsiteY2" fmla="*/ 96466 h 2605535"/>
                  <a:gd name="connsiteX3" fmla="*/ 621668 w 621668"/>
                  <a:gd name="connsiteY3" fmla="*/ 2198942 h 2605535"/>
                  <a:gd name="connsiteX4" fmla="*/ 481406 w 621668"/>
                  <a:gd name="connsiteY4" fmla="*/ 2480605 h 2605535"/>
                  <a:gd name="connsiteX5" fmla="*/ 156291 w 621668"/>
                  <a:gd name="connsiteY5" fmla="*/ 2605535 h 2605535"/>
                  <a:gd name="connsiteX6" fmla="*/ 0 w 621668"/>
                  <a:gd name="connsiteY6" fmla="*/ 1989972 h 2605535"/>
                  <a:gd name="connsiteX7" fmla="*/ 260379 w 621668"/>
                  <a:gd name="connsiteY7" fmla="*/ 82786 h 2605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21668" h="2605535">
                    <a:moveTo>
                      <a:pt x="260379" y="82786"/>
                    </a:moveTo>
                    <a:cubicBezTo>
                      <a:pt x="308242" y="78220"/>
                      <a:pt x="398048" y="4566"/>
                      <a:pt x="445911" y="0"/>
                    </a:cubicBezTo>
                    <a:lnTo>
                      <a:pt x="591248" y="96466"/>
                    </a:lnTo>
                    <a:lnTo>
                      <a:pt x="621668" y="2198942"/>
                    </a:lnTo>
                    <a:cubicBezTo>
                      <a:pt x="596239" y="2573087"/>
                      <a:pt x="558969" y="2412840"/>
                      <a:pt x="481406" y="2480605"/>
                    </a:cubicBezTo>
                    <a:cubicBezTo>
                      <a:pt x="403843" y="2548370"/>
                      <a:pt x="239443" y="2583865"/>
                      <a:pt x="156291" y="2605535"/>
                    </a:cubicBezTo>
                    <a:lnTo>
                      <a:pt x="0" y="1989972"/>
                    </a:lnTo>
                    <a:cubicBezTo>
                      <a:pt x="108916" y="912215"/>
                      <a:pt x="173586" y="718515"/>
                      <a:pt x="260379" y="82786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13"/>
              <p:cNvSpPr/>
              <p:nvPr/>
            </p:nvSpPr>
            <p:spPr>
              <a:xfrm rot="20924604">
                <a:off x="2962187" y="3052725"/>
                <a:ext cx="742424" cy="1314571"/>
              </a:xfrm>
              <a:custGeom>
                <a:avLst/>
                <a:gdLst>
                  <a:gd name="connsiteX0" fmla="*/ 0 w 535605"/>
                  <a:gd name="connsiteY0" fmla="*/ 0 h 2466157"/>
                  <a:gd name="connsiteX1" fmla="*/ 535605 w 535605"/>
                  <a:gd name="connsiteY1" fmla="*/ 0 h 2466157"/>
                  <a:gd name="connsiteX2" fmla="*/ 535605 w 535605"/>
                  <a:gd name="connsiteY2" fmla="*/ 2466157 h 2466157"/>
                  <a:gd name="connsiteX3" fmla="*/ 0 w 535605"/>
                  <a:gd name="connsiteY3" fmla="*/ 2466157 h 2466157"/>
                  <a:gd name="connsiteX4" fmla="*/ 0 w 535605"/>
                  <a:gd name="connsiteY4" fmla="*/ 0 h 2466157"/>
                  <a:gd name="connsiteX0" fmla="*/ 93349 w 628954"/>
                  <a:gd name="connsiteY0" fmla="*/ 0 h 2485094"/>
                  <a:gd name="connsiteX1" fmla="*/ 628954 w 628954"/>
                  <a:gd name="connsiteY1" fmla="*/ 0 h 2485094"/>
                  <a:gd name="connsiteX2" fmla="*/ 628954 w 628954"/>
                  <a:gd name="connsiteY2" fmla="*/ 2466157 h 2485094"/>
                  <a:gd name="connsiteX3" fmla="*/ 0 w 628954"/>
                  <a:gd name="connsiteY3" fmla="*/ 2485094 h 2485094"/>
                  <a:gd name="connsiteX4" fmla="*/ 93349 w 628954"/>
                  <a:gd name="connsiteY4" fmla="*/ 0 h 2485094"/>
                  <a:gd name="connsiteX0" fmla="*/ 168028 w 628954"/>
                  <a:gd name="connsiteY0" fmla="*/ 0 h 2500243"/>
                  <a:gd name="connsiteX1" fmla="*/ 628954 w 628954"/>
                  <a:gd name="connsiteY1" fmla="*/ 15149 h 2500243"/>
                  <a:gd name="connsiteX2" fmla="*/ 628954 w 628954"/>
                  <a:gd name="connsiteY2" fmla="*/ 2481306 h 2500243"/>
                  <a:gd name="connsiteX3" fmla="*/ 0 w 628954"/>
                  <a:gd name="connsiteY3" fmla="*/ 2500243 h 2500243"/>
                  <a:gd name="connsiteX4" fmla="*/ 168028 w 628954"/>
                  <a:gd name="connsiteY4" fmla="*/ 0 h 2500243"/>
                  <a:gd name="connsiteX0" fmla="*/ 168028 w 628954"/>
                  <a:gd name="connsiteY0" fmla="*/ 0 h 2558218"/>
                  <a:gd name="connsiteX1" fmla="*/ 628954 w 628954"/>
                  <a:gd name="connsiteY1" fmla="*/ 15149 h 2558218"/>
                  <a:gd name="connsiteX2" fmla="*/ 628954 w 628954"/>
                  <a:gd name="connsiteY2" fmla="*/ 2481306 h 2558218"/>
                  <a:gd name="connsiteX3" fmla="*/ 261173 w 628954"/>
                  <a:gd name="connsiteY3" fmla="*/ 2558218 h 2558218"/>
                  <a:gd name="connsiteX4" fmla="*/ 0 w 628954"/>
                  <a:gd name="connsiteY4" fmla="*/ 2500243 h 2558218"/>
                  <a:gd name="connsiteX5" fmla="*/ 168028 w 628954"/>
                  <a:gd name="connsiteY5" fmla="*/ 0 h 2558218"/>
                  <a:gd name="connsiteX0" fmla="*/ 276410 w 628954"/>
                  <a:gd name="connsiteY0" fmla="*/ 25846 h 2543069"/>
                  <a:gd name="connsiteX1" fmla="*/ 628954 w 628954"/>
                  <a:gd name="connsiteY1" fmla="*/ 0 h 2543069"/>
                  <a:gd name="connsiteX2" fmla="*/ 628954 w 628954"/>
                  <a:gd name="connsiteY2" fmla="*/ 2466157 h 2543069"/>
                  <a:gd name="connsiteX3" fmla="*/ 261173 w 628954"/>
                  <a:gd name="connsiteY3" fmla="*/ 2543069 h 2543069"/>
                  <a:gd name="connsiteX4" fmla="*/ 0 w 628954"/>
                  <a:gd name="connsiteY4" fmla="*/ 2485094 h 2543069"/>
                  <a:gd name="connsiteX5" fmla="*/ 276410 w 628954"/>
                  <a:gd name="connsiteY5" fmla="*/ 25846 h 2543069"/>
                  <a:gd name="connsiteX0" fmla="*/ 276410 w 628954"/>
                  <a:gd name="connsiteY0" fmla="*/ 0 h 2517223"/>
                  <a:gd name="connsiteX1" fmla="*/ 621517 w 628954"/>
                  <a:gd name="connsiteY1" fmla="*/ 11521 h 2517223"/>
                  <a:gd name="connsiteX2" fmla="*/ 628954 w 628954"/>
                  <a:gd name="connsiteY2" fmla="*/ 2440311 h 2517223"/>
                  <a:gd name="connsiteX3" fmla="*/ 261173 w 628954"/>
                  <a:gd name="connsiteY3" fmla="*/ 2517223 h 2517223"/>
                  <a:gd name="connsiteX4" fmla="*/ 0 w 628954"/>
                  <a:gd name="connsiteY4" fmla="*/ 2459248 h 2517223"/>
                  <a:gd name="connsiteX5" fmla="*/ 276410 w 628954"/>
                  <a:gd name="connsiteY5" fmla="*/ 0 h 2517223"/>
                  <a:gd name="connsiteX0" fmla="*/ 276410 w 628954"/>
                  <a:gd name="connsiteY0" fmla="*/ 0 h 2517223"/>
                  <a:gd name="connsiteX1" fmla="*/ 621517 w 628954"/>
                  <a:gd name="connsiteY1" fmla="*/ 11521 h 2517223"/>
                  <a:gd name="connsiteX2" fmla="*/ 628954 w 628954"/>
                  <a:gd name="connsiteY2" fmla="*/ 2440311 h 2517223"/>
                  <a:gd name="connsiteX3" fmla="*/ 261173 w 628954"/>
                  <a:gd name="connsiteY3" fmla="*/ 2517223 h 2517223"/>
                  <a:gd name="connsiteX4" fmla="*/ 0 w 628954"/>
                  <a:gd name="connsiteY4" fmla="*/ 2459248 h 2517223"/>
                  <a:gd name="connsiteX5" fmla="*/ 95410 w 628954"/>
                  <a:gd name="connsiteY5" fmla="*/ 1211319 h 2517223"/>
                  <a:gd name="connsiteX6" fmla="*/ 276410 w 628954"/>
                  <a:gd name="connsiteY6" fmla="*/ 0 h 2517223"/>
                  <a:gd name="connsiteX0" fmla="*/ 243349 w 595893"/>
                  <a:gd name="connsiteY0" fmla="*/ 0 h 2517223"/>
                  <a:gd name="connsiteX1" fmla="*/ 588456 w 595893"/>
                  <a:gd name="connsiteY1" fmla="*/ 11521 h 2517223"/>
                  <a:gd name="connsiteX2" fmla="*/ 595893 w 595893"/>
                  <a:gd name="connsiteY2" fmla="*/ 2440311 h 2517223"/>
                  <a:gd name="connsiteX3" fmla="*/ 228112 w 595893"/>
                  <a:gd name="connsiteY3" fmla="*/ 2517223 h 2517223"/>
                  <a:gd name="connsiteX4" fmla="*/ 0 w 595893"/>
                  <a:gd name="connsiteY4" fmla="*/ 1853983 h 2517223"/>
                  <a:gd name="connsiteX5" fmla="*/ 62349 w 595893"/>
                  <a:gd name="connsiteY5" fmla="*/ 1211319 h 2517223"/>
                  <a:gd name="connsiteX6" fmla="*/ 243349 w 595893"/>
                  <a:gd name="connsiteY6" fmla="*/ 0 h 2517223"/>
                  <a:gd name="connsiteX0" fmla="*/ 243349 w 595893"/>
                  <a:gd name="connsiteY0" fmla="*/ 0 h 2440435"/>
                  <a:gd name="connsiteX1" fmla="*/ 588456 w 595893"/>
                  <a:gd name="connsiteY1" fmla="*/ 11521 h 2440435"/>
                  <a:gd name="connsiteX2" fmla="*/ 595893 w 595893"/>
                  <a:gd name="connsiteY2" fmla="*/ 2440311 h 2440435"/>
                  <a:gd name="connsiteX3" fmla="*/ 291193 w 595893"/>
                  <a:gd name="connsiteY3" fmla="*/ 2053898 h 2440435"/>
                  <a:gd name="connsiteX4" fmla="*/ 0 w 595893"/>
                  <a:gd name="connsiteY4" fmla="*/ 1853983 h 2440435"/>
                  <a:gd name="connsiteX5" fmla="*/ 62349 w 595893"/>
                  <a:gd name="connsiteY5" fmla="*/ 1211319 h 2440435"/>
                  <a:gd name="connsiteX6" fmla="*/ 243349 w 595893"/>
                  <a:gd name="connsiteY6" fmla="*/ 0 h 2440435"/>
                  <a:gd name="connsiteX0" fmla="*/ 243349 w 612492"/>
                  <a:gd name="connsiteY0" fmla="*/ 0 h 2210814"/>
                  <a:gd name="connsiteX1" fmla="*/ 588456 w 612492"/>
                  <a:gd name="connsiteY1" fmla="*/ 11521 h 2210814"/>
                  <a:gd name="connsiteX2" fmla="*/ 612492 w 612492"/>
                  <a:gd name="connsiteY2" fmla="*/ 2210530 h 2210814"/>
                  <a:gd name="connsiteX3" fmla="*/ 291193 w 612492"/>
                  <a:gd name="connsiteY3" fmla="*/ 2053898 h 2210814"/>
                  <a:gd name="connsiteX4" fmla="*/ 0 w 612492"/>
                  <a:gd name="connsiteY4" fmla="*/ 1853983 h 2210814"/>
                  <a:gd name="connsiteX5" fmla="*/ 62349 w 612492"/>
                  <a:gd name="connsiteY5" fmla="*/ 1211319 h 2210814"/>
                  <a:gd name="connsiteX6" fmla="*/ 243349 w 612492"/>
                  <a:gd name="connsiteY6" fmla="*/ 0 h 2210814"/>
                  <a:gd name="connsiteX0" fmla="*/ 243349 w 612492"/>
                  <a:gd name="connsiteY0" fmla="*/ 0 h 2211485"/>
                  <a:gd name="connsiteX1" fmla="*/ 588456 w 612492"/>
                  <a:gd name="connsiteY1" fmla="*/ 11521 h 2211485"/>
                  <a:gd name="connsiteX2" fmla="*/ 612492 w 612492"/>
                  <a:gd name="connsiteY2" fmla="*/ 2210530 h 2211485"/>
                  <a:gd name="connsiteX3" fmla="*/ 237137 w 612492"/>
                  <a:gd name="connsiteY3" fmla="*/ 2179105 h 2211485"/>
                  <a:gd name="connsiteX4" fmla="*/ 0 w 612492"/>
                  <a:gd name="connsiteY4" fmla="*/ 1853983 h 2211485"/>
                  <a:gd name="connsiteX5" fmla="*/ 62349 w 612492"/>
                  <a:gd name="connsiteY5" fmla="*/ 1211319 h 2211485"/>
                  <a:gd name="connsiteX6" fmla="*/ 243349 w 612492"/>
                  <a:gd name="connsiteY6" fmla="*/ 0 h 2211485"/>
                  <a:gd name="connsiteX0" fmla="*/ 243349 w 588456"/>
                  <a:gd name="connsiteY0" fmla="*/ 0 h 2200584"/>
                  <a:gd name="connsiteX1" fmla="*/ 588456 w 588456"/>
                  <a:gd name="connsiteY1" fmla="*/ 11521 h 2200584"/>
                  <a:gd name="connsiteX2" fmla="*/ 556441 w 588456"/>
                  <a:gd name="connsiteY2" fmla="*/ 2199374 h 2200584"/>
                  <a:gd name="connsiteX3" fmla="*/ 237137 w 588456"/>
                  <a:gd name="connsiteY3" fmla="*/ 2179105 h 2200584"/>
                  <a:gd name="connsiteX4" fmla="*/ 0 w 588456"/>
                  <a:gd name="connsiteY4" fmla="*/ 1853983 h 2200584"/>
                  <a:gd name="connsiteX5" fmla="*/ 62349 w 588456"/>
                  <a:gd name="connsiteY5" fmla="*/ 1211319 h 2200584"/>
                  <a:gd name="connsiteX6" fmla="*/ 243349 w 588456"/>
                  <a:gd name="connsiteY6" fmla="*/ 0 h 2200584"/>
                  <a:gd name="connsiteX0" fmla="*/ 243349 w 588456"/>
                  <a:gd name="connsiteY0" fmla="*/ 0 h 2200584"/>
                  <a:gd name="connsiteX1" fmla="*/ 588456 w 588456"/>
                  <a:gd name="connsiteY1" fmla="*/ 11521 h 2200584"/>
                  <a:gd name="connsiteX2" fmla="*/ 556441 w 588456"/>
                  <a:gd name="connsiteY2" fmla="*/ 2199374 h 2200584"/>
                  <a:gd name="connsiteX3" fmla="*/ 237137 w 588456"/>
                  <a:gd name="connsiteY3" fmla="*/ 2179105 h 2200584"/>
                  <a:gd name="connsiteX4" fmla="*/ 0 w 588456"/>
                  <a:gd name="connsiteY4" fmla="*/ 1853983 h 2200584"/>
                  <a:gd name="connsiteX5" fmla="*/ 62349 w 588456"/>
                  <a:gd name="connsiteY5" fmla="*/ 1211319 h 2200584"/>
                  <a:gd name="connsiteX6" fmla="*/ 137957 w 588456"/>
                  <a:gd name="connsiteY6" fmla="*/ 342671 h 2200584"/>
                  <a:gd name="connsiteX7" fmla="*/ 243349 w 588456"/>
                  <a:gd name="connsiteY7" fmla="*/ 0 h 2200584"/>
                  <a:gd name="connsiteX0" fmla="*/ 243975 w 589082"/>
                  <a:gd name="connsiteY0" fmla="*/ 0 h 2200584"/>
                  <a:gd name="connsiteX1" fmla="*/ 589082 w 589082"/>
                  <a:gd name="connsiteY1" fmla="*/ 11521 h 2200584"/>
                  <a:gd name="connsiteX2" fmla="*/ 557067 w 589082"/>
                  <a:gd name="connsiteY2" fmla="*/ 2199374 h 2200584"/>
                  <a:gd name="connsiteX3" fmla="*/ 237763 w 589082"/>
                  <a:gd name="connsiteY3" fmla="*/ 2179105 h 2200584"/>
                  <a:gd name="connsiteX4" fmla="*/ 626 w 589082"/>
                  <a:gd name="connsiteY4" fmla="*/ 1853983 h 2200584"/>
                  <a:gd name="connsiteX5" fmla="*/ 12361 w 589082"/>
                  <a:gd name="connsiteY5" fmla="*/ 1200163 h 2200584"/>
                  <a:gd name="connsiteX6" fmla="*/ 138583 w 589082"/>
                  <a:gd name="connsiteY6" fmla="*/ 342671 h 2200584"/>
                  <a:gd name="connsiteX7" fmla="*/ 243975 w 589082"/>
                  <a:gd name="connsiteY7" fmla="*/ 0 h 2200584"/>
                  <a:gd name="connsiteX0" fmla="*/ 305043 w 650150"/>
                  <a:gd name="connsiteY0" fmla="*/ 0 h 2200584"/>
                  <a:gd name="connsiteX1" fmla="*/ 650150 w 650150"/>
                  <a:gd name="connsiteY1" fmla="*/ 11521 h 2200584"/>
                  <a:gd name="connsiteX2" fmla="*/ 618135 w 650150"/>
                  <a:gd name="connsiteY2" fmla="*/ 2199374 h 2200584"/>
                  <a:gd name="connsiteX3" fmla="*/ 298831 w 650150"/>
                  <a:gd name="connsiteY3" fmla="*/ 2179105 h 2200584"/>
                  <a:gd name="connsiteX4" fmla="*/ 61694 w 650150"/>
                  <a:gd name="connsiteY4" fmla="*/ 1853983 h 2200584"/>
                  <a:gd name="connsiteX5" fmla="*/ 101 w 650150"/>
                  <a:gd name="connsiteY5" fmla="*/ 1745750 h 2200584"/>
                  <a:gd name="connsiteX6" fmla="*/ 73429 w 650150"/>
                  <a:gd name="connsiteY6" fmla="*/ 1200163 h 2200584"/>
                  <a:gd name="connsiteX7" fmla="*/ 199651 w 650150"/>
                  <a:gd name="connsiteY7" fmla="*/ 342671 h 2200584"/>
                  <a:gd name="connsiteX8" fmla="*/ 305043 w 650150"/>
                  <a:gd name="connsiteY8" fmla="*/ 0 h 2200584"/>
                  <a:gd name="connsiteX0" fmla="*/ 305043 w 670492"/>
                  <a:gd name="connsiteY0" fmla="*/ 0 h 2200584"/>
                  <a:gd name="connsiteX1" fmla="*/ 650150 w 670492"/>
                  <a:gd name="connsiteY1" fmla="*/ 11521 h 2200584"/>
                  <a:gd name="connsiteX2" fmla="*/ 670407 w 670492"/>
                  <a:gd name="connsiteY2" fmla="*/ 504702 h 2200584"/>
                  <a:gd name="connsiteX3" fmla="*/ 618135 w 670492"/>
                  <a:gd name="connsiteY3" fmla="*/ 2199374 h 2200584"/>
                  <a:gd name="connsiteX4" fmla="*/ 298831 w 670492"/>
                  <a:gd name="connsiteY4" fmla="*/ 2179105 h 2200584"/>
                  <a:gd name="connsiteX5" fmla="*/ 61694 w 670492"/>
                  <a:gd name="connsiteY5" fmla="*/ 1853983 h 2200584"/>
                  <a:gd name="connsiteX6" fmla="*/ 101 w 670492"/>
                  <a:gd name="connsiteY6" fmla="*/ 1745750 h 2200584"/>
                  <a:gd name="connsiteX7" fmla="*/ 73429 w 670492"/>
                  <a:gd name="connsiteY7" fmla="*/ 1200163 h 2200584"/>
                  <a:gd name="connsiteX8" fmla="*/ 199651 w 670492"/>
                  <a:gd name="connsiteY8" fmla="*/ 342671 h 2200584"/>
                  <a:gd name="connsiteX9" fmla="*/ 305043 w 670492"/>
                  <a:gd name="connsiteY9" fmla="*/ 0 h 2200584"/>
                  <a:gd name="connsiteX0" fmla="*/ 305043 w 674524"/>
                  <a:gd name="connsiteY0" fmla="*/ 0 h 2200584"/>
                  <a:gd name="connsiteX1" fmla="*/ 650150 w 674524"/>
                  <a:gd name="connsiteY1" fmla="*/ 11521 h 2200584"/>
                  <a:gd name="connsiteX2" fmla="*/ 670407 w 674524"/>
                  <a:gd name="connsiteY2" fmla="*/ 504702 h 2200584"/>
                  <a:gd name="connsiteX3" fmla="*/ 671509 w 674524"/>
                  <a:gd name="connsiteY3" fmla="*/ 1816042 h 2200584"/>
                  <a:gd name="connsiteX4" fmla="*/ 618135 w 674524"/>
                  <a:gd name="connsiteY4" fmla="*/ 2199374 h 2200584"/>
                  <a:gd name="connsiteX5" fmla="*/ 298831 w 674524"/>
                  <a:gd name="connsiteY5" fmla="*/ 2179105 h 2200584"/>
                  <a:gd name="connsiteX6" fmla="*/ 61694 w 674524"/>
                  <a:gd name="connsiteY6" fmla="*/ 1853983 h 2200584"/>
                  <a:gd name="connsiteX7" fmla="*/ 101 w 674524"/>
                  <a:gd name="connsiteY7" fmla="*/ 1745750 h 2200584"/>
                  <a:gd name="connsiteX8" fmla="*/ 73429 w 674524"/>
                  <a:gd name="connsiteY8" fmla="*/ 1200163 h 2200584"/>
                  <a:gd name="connsiteX9" fmla="*/ 199651 w 674524"/>
                  <a:gd name="connsiteY9" fmla="*/ 342671 h 2200584"/>
                  <a:gd name="connsiteX10" fmla="*/ 305043 w 674524"/>
                  <a:gd name="connsiteY10" fmla="*/ 0 h 2200584"/>
                  <a:gd name="connsiteX0" fmla="*/ 305043 w 697898"/>
                  <a:gd name="connsiteY0" fmla="*/ 0 h 2200584"/>
                  <a:gd name="connsiteX1" fmla="*/ 650150 w 697898"/>
                  <a:gd name="connsiteY1" fmla="*/ 11521 h 2200584"/>
                  <a:gd name="connsiteX2" fmla="*/ 670407 w 697898"/>
                  <a:gd name="connsiteY2" fmla="*/ 504702 h 2200584"/>
                  <a:gd name="connsiteX3" fmla="*/ 696274 w 697898"/>
                  <a:gd name="connsiteY3" fmla="*/ 507166 h 2200584"/>
                  <a:gd name="connsiteX4" fmla="*/ 618135 w 697898"/>
                  <a:gd name="connsiteY4" fmla="*/ 2199374 h 2200584"/>
                  <a:gd name="connsiteX5" fmla="*/ 298831 w 697898"/>
                  <a:gd name="connsiteY5" fmla="*/ 2179105 h 2200584"/>
                  <a:gd name="connsiteX6" fmla="*/ 61694 w 697898"/>
                  <a:gd name="connsiteY6" fmla="*/ 1853983 h 2200584"/>
                  <a:gd name="connsiteX7" fmla="*/ 101 w 697898"/>
                  <a:gd name="connsiteY7" fmla="*/ 1745750 h 2200584"/>
                  <a:gd name="connsiteX8" fmla="*/ 73429 w 697898"/>
                  <a:gd name="connsiteY8" fmla="*/ 1200163 h 2200584"/>
                  <a:gd name="connsiteX9" fmla="*/ 199651 w 697898"/>
                  <a:gd name="connsiteY9" fmla="*/ 342671 h 2200584"/>
                  <a:gd name="connsiteX10" fmla="*/ 305043 w 697898"/>
                  <a:gd name="connsiteY10" fmla="*/ 0 h 2200584"/>
                  <a:gd name="connsiteX0" fmla="*/ 305043 w 697898"/>
                  <a:gd name="connsiteY0" fmla="*/ 0 h 2200584"/>
                  <a:gd name="connsiteX1" fmla="*/ 650150 w 697898"/>
                  <a:gd name="connsiteY1" fmla="*/ 11521 h 2200584"/>
                  <a:gd name="connsiteX2" fmla="*/ 670407 w 697898"/>
                  <a:gd name="connsiteY2" fmla="*/ 504702 h 2200584"/>
                  <a:gd name="connsiteX3" fmla="*/ 696274 w 697898"/>
                  <a:gd name="connsiteY3" fmla="*/ 507166 h 2200584"/>
                  <a:gd name="connsiteX4" fmla="*/ 618135 w 697898"/>
                  <a:gd name="connsiteY4" fmla="*/ 2199374 h 2200584"/>
                  <a:gd name="connsiteX5" fmla="*/ 298831 w 697898"/>
                  <a:gd name="connsiteY5" fmla="*/ 2179105 h 2200584"/>
                  <a:gd name="connsiteX6" fmla="*/ 61694 w 697898"/>
                  <a:gd name="connsiteY6" fmla="*/ 1853983 h 2200584"/>
                  <a:gd name="connsiteX7" fmla="*/ 101 w 697898"/>
                  <a:gd name="connsiteY7" fmla="*/ 1745750 h 2200584"/>
                  <a:gd name="connsiteX8" fmla="*/ 279241 w 697898"/>
                  <a:gd name="connsiteY8" fmla="*/ 1226103 h 2200584"/>
                  <a:gd name="connsiteX9" fmla="*/ 199651 w 697898"/>
                  <a:gd name="connsiteY9" fmla="*/ 342671 h 2200584"/>
                  <a:gd name="connsiteX10" fmla="*/ 305043 w 697898"/>
                  <a:gd name="connsiteY10" fmla="*/ 0 h 2200584"/>
                  <a:gd name="connsiteX0" fmla="*/ 305043 w 697898"/>
                  <a:gd name="connsiteY0" fmla="*/ 0 h 2200584"/>
                  <a:gd name="connsiteX1" fmla="*/ 650150 w 697898"/>
                  <a:gd name="connsiteY1" fmla="*/ 11521 h 2200584"/>
                  <a:gd name="connsiteX2" fmla="*/ 670407 w 697898"/>
                  <a:gd name="connsiteY2" fmla="*/ 504702 h 2200584"/>
                  <a:gd name="connsiteX3" fmla="*/ 696274 w 697898"/>
                  <a:gd name="connsiteY3" fmla="*/ 507166 h 2200584"/>
                  <a:gd name="connsiteX4" fmla="*/ 618135 w 697898"/>
                  <a:gd name="connsiteY4" fmla="*/ 2199374 h 2200584"/>
                  <a:gd name="connsiteX5" fmla="*/ 298831 w 697898"/>
                  <a:gd name="connsiteY5" fmla="*/ 2179105 h 2200584"/>
                  <a:gd name="connsiteX6" fmla="*/ 61694 w 697898"/>
                  <a:gd name="connsiteY6" fmla="*/ 1853983 h 2200584"/>
                  <a:gd name="connsiteX7" fmla="*/ 101 w 697898"/>
                  <a:gd name="connsiteY7" fmla="*/ 1745750 h 2200584"/>
                  <a:gd name="connsiteX8" fmla="*/ 279241 w 697898"/>
                  <a:gd name="connsiteY8" fmla="*/ 1226103 h 2200584"/>
                  <a:gd name="connsiteX9" fmla="*/ 353731 w 697898"/>
                  <a:gd name="connsiteY9" fmla="*/ 363683 h 2200584"/>
                  <a:gd name="connsiteX10" fmla="*/ 305043 w 697898"/>
                  <a:gd name="connsiteY10" fmla="*/ 0 h 2200584"/>
                  <a:gd name="connsiteX0" fmla="*/ 432096 w 697898"/>
                  <a:gd name="connsiteY0" fmla="*/ 0 h 2224376"/>
                  <a:gd name="connsiteX1" fmla="*/ 650150 w 697898"/>
                  <a:gd name="connsiteY1" fmla="*/ 35313 h 2224376"/>
                  <a:gd name="connsiteX2" fmla="*/ 670407 w 697898"/>
                  <a:gd name="connsiteY2" fmla="*/ 528494 h 2224376"/>
                  <a:gd name="connsiteX3" fmla="*/ 696274 w 697898"/>
                  <a:gd name="connsiteY3" fmla="*/ 530958 h 2224376"/>
                  <a:gd name="connsiteX4" fmla="*/ 618135 w 697898"/>
                  <a:gd name="connsiteY4" fmla="*/ 2223166 h 2224376"/>
                  <a:gd name="connsiteX5" fmla="*/ 298831 w 697898"/>
                  <a:gd name="connsiteY5" fmla="*/ 2202897 h 2224376"/>
                  <a:gd name="connsiteX6" fmla="*/ 61694 w 697898"/>
                  <a:gd name="connsiteY6" fmla="*/ 1877775 h 2224376"/>
                  <a:gd name="connsiteX7" fmla="*/ 101 w 697898"/>
                  <a:gd name="connsiteY7" fmla="*/ 1769542 h 2224376"/>
                  <a:gd name="connsiteX8" fmla="*/ 279241 w 697898"/>
                  <a:gd name="connsiteY8" fmla="*/ 1249895 h 2224376"/>
                  <a:gd name="connsiteX9" fmla="*/ 353731 w 697898"/>
                  <a:gd name="connsiteY9" fmla="*/ 387475 h 2224376"/>
                  <a:gd name="connsiteX10" fmla="*/ 432096 w 697898"/>
                  <a:gd name="connsiteY10" fmla="*/ 0 h 2224376"/>
                  <a:gd name="connsiteX0" fmla="*/ 432096 w 697898"/>
                  <a:gd name="connsiteY0" fmla="*/ 16389 h 2240765"/>
                  <a:gd name="connsiteX1" fmla="*/ 650150 w 697898"/>
                  <a:gd name="connsiteY1" fmla="*/ 51702 h 2240765"/>
                  <a:gd name="connsiteX2" fmla="*/ 670407 w 697898"/>
                  <a:gd name="connsiteY2" fmla="*/ 544883 h 2240765"/>
                  <a:gd name="connsiteX3" fmla="*/ 696274 w 697898"/>
                  <a:gd name="connsiteY3" fmla="*/ 547347 h 2240765"/>
                  <a:gd name="connsiteX4" fmla="*/ 618135 w 697898"/>
                  <a:gd name="connsiteY4" fmla="*/ 2239555 h 2240765"/>
                  <a:gd name="connsiteX5" fmla="*/ 298831 w 697898"/>
                  <a:gd name="connsiteY5" fmla="*/ 2219286 h 2240765"/>
                  <a:gd name="connsiteX6" fmla="*/ 61694 w 697898"/>
                  <a:gd name="connsiteY6" fmla="*/ 1894164 h 2240765"/>
                  <a:gd name="connsiteX7" fmla="*/ 101 w 697898"/>
                  <a:gd name="connsiteY7" fmla="*/ 1785931 h 2240765"/>
                  <a:gd name="connsiteX8" fmla="*/ 279241 w 697898"/>
                  <a:gd name="connsiteY8" fmla="*/ 1266284 h 2240765"/>
                  <a:gd name="connsiteX9" fmla="*/ 353731 w 697898"/>
                  <a:gd name="connsiteY9" fmla="*/ 403864 h 2240765"/>
                  <a:gd name="connsiteX10" fmla="*/ 432096 w 697898"/>
                  <a:gd name="connsiteY10" fmla="*/ 16389 h 2240765"/>
                  <a:gd name="connsiteX0" fmla="*/ 432096 w 697898"/>
                  <a:gd name="connsiteY0" fmla="*/ 16389 h 2240765"/>
                  <a:gd name="connsiteX1" fmla="*/ 650150 w 697898"/>
                  <a:gd name="connsiteY1" fmla="*/ 51702 h 2240765"/>
                  <a:gd name="connsiteX2" fmla="*/ 549993 w 697898"/>
                  <a:gd name="connsiteY2" fmla="*/ 206058 h 2240765"/>
                  <a:gd name="connsiteX3" fmla="*/ 670407 w 697898"/>
                  <a:gd name="connsiteY3" fmla="*/ 544883 h 2240765"/>
                  <a:gd name="connsiteX4" fmla="*/ 696274 w 697898"/>
                  <a:gd name="connsiteY4" fmla="*/ 547347 h 2240765"/>
                  <a:gd name="connsiteX5" fmla="*/ 618135 w 697898"/>
                  <a:gd name="connsiteY5" fmla="*/ 2239555 h 2240765"/>
                  <a:gd name="connsiteX6" fmla="*/ 298831 w 697898"/>
                  <a:gd name="connsiteY6" fmla="*/ 2219286 h 2240765"/>
                  <a:gd name="connsiteX7" fmla="*/ 61694 w 697898"/>
                  <a:gd name="connsiteY7" fmla="*/ 1894164 h 2240765"/>
                  <a:gd name="connsiteX8" fmla="*/ 101 w 697898"/>
                  <a:gd name="connsiteY8" fmla="*/ 1785931 h 2240765"/>
                  <a:gd name="connsiteX9" fmla="*/ 279241 w 697898"/>
                  <a:gd name="connsiteY9" fmla="*/ 1266284 h 2240765"/>
                  <a:gd name="connsiteX10" fmla="*/ 353731 w 697898"/>
                  <a:gd name="connsiteY10" fmla="*/ 403864 h 2240765"/>
                  <a:gd name="connsiteX11" fmla="*/ 432096 w 697898"/>
                  <a:gd name="connsiteY11" fmla="*/ 16389 h 2240765"/>
                  <a:gd name="connsiteX0" fmla="*/ 432096 w 697898"/>
                  <a:gd name="connsiteY0" fmla="*/ 16389 h 2240765"/>
                  <a:gd name="connsiteX1" fmla="*/ 650150 w 697898"/>
                  <a:gd name="connsiteY1" fmla="*/ 51702 h 2240765"/>
                  <a:gd name="connsiteX2" fmla="*/ 651221 w 697898"/>
                  <a:gd name="connsiteY2" fmla="*/ 228370 h 2240765"/>
                  <a:gd name="connsiteX3" fmla="*/ 670407 w 697898"/>
                  <a:gd name="connsiteY3" fmla="*/ 544883 h 2240765"/>
                  <a:gd name="connsiteX4" fmla="*/ 696274 w 697898"/>
                  <a:gd name="connsiteY4" fmla="*/ 547347 h 2240765"/>
                  <a:gd name="connsiteX5" fmla="*/ 618135 w 697898"/>
                  <a:gd name="connsiteY5" fmla="*/ 2239555 h 2240765"/>
                  <a:gd name="connsiteX6" fmla="*/ 298831 w 697898"/>
                  <a:gd name="connsiteY6" fmla="*/ 2219286 h 2240765"/>
                  <a:gd name="connsiteX7" fmla="*/ 61694 w 697898"/>
                  <a:gd name="connsiteY7" fmla="*/ 1894164 h 2240765"/>
                  <a:gd name="connsiteX8" fmla="*/ 101 w 697898"/>
                  <a:gd name="connsiteY8" fmla="*/ 1785931 h 2240765"/>
                  <a:gd name="connsiteX9" fmla="*/ 279241 w 697898"/>
                  <a:gd name="connsiteY9" fmla="*/ 1266284 h 2240765"/>
                  <a:gd name="connsiteX10" fmla="*/ 353731 w 697898"/>
                  <a:gd name="connsiteY10" fmla="*/ 403864 h 2240765"/>
                  <a:gd name="connsiteX11" fmla="*/ 432096 w 697898"/>
                  <a:gd name="connsiteY11" fmla="*/ 16389 h 2240765"/>
                  <a:gd name="connsiteX0" fmla="*/ 432096 w 670407"/>
                  <a:gd name="connsiteY0" fmla="*/ 16389 h 2240765"/>
                  <a:gd name="connsiteX1" fmla="*/ 650150 w 670407"/>
                  <a:gd name="connsiteY1" fmla="*/ 51702 h 2240765"/>
                  <a:gd name="connsiteX2" fmla="*/ 651221 w 670407"/>
                  <a:gd name="connsiteY2" fmla="*/ 228370 h 2240765"/>
                  <a:gd name="connsiteX3" fmla="*/ 670407 w 670407"/>
                  <a:gd name="connsiteY3" fmla="*/ 544883 h 2240765"/>
                  <a:gd name="connsiteX4" fmla="*/ 618135 w 670407"/>
                  <a:gd name="connsiteY4" fmla="*/ 2239555 h 2240765"/>
                  <a:gd name="connsiteX5" fmla="*/ 298831 w 670407"/>
                  <a:gd name="connsiteY5" fmla="*/ 2219286 h 2240765"/>
                  <a:gd name="connsiteX6" fmla="*/ 61694 w 670407"/>
                  <a:gd name="connsiteY6" fmla="*/ 1894164 h 2240765"/>
                  <a:gd name="connsiteX7" fmla="*/ 101 w 670407"/>
                  <a:gd name="connsiteY7" fmla="*/ 1785931 h 2240765"/>
                  <a:gd name="connsiteX8" fmla="*/ 279241 w 670407"/>
                  <a:gd name="connsiteY8" fmla="*/ 1266284 h 2240765"/>
                  <a:gd name="connsiteX9" fmla="*/ 353731 w 670407"/>
                  <a:gd name="connsiteY9" fmla="*/ 403864 h 2240765"/>
                  <a:gd name="connsiteX10" fmla="*/ 432096 w 670407"/>
                  <a:gd name="connsiteY10" fmla="*/ 16389 h 2240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70407" h="2240765">
                    <a:moveTo>
                      <a:pt x="432096" y="16389"/>
                    </a:moveTo>
                    <a:cubicBezTo>
                      <a:pt x="497983" y="-31609"/>
                      <a:pt x="577465" y="39931"/>
                      <a:pt x="650150" y="51702"/>
                    </a:cubicBezTo>
                    <a:cubicBezTo>
                      <a:pt x="684965" y="63995"/>
                      <a:pt x="647845" y="146173"/>
                      <a:pt x="651221" y="228370"/>
                    </a:cubicBezTo>
                    <a:cubicBezTo>
                      <a:pt x="654597" y="310567"/>
                      <a:pt x="661192" y="468683"/>
                      <a:pt x="670407" y="544883"/>
                    </a:cubicBezTo>
                    <a:cubicBezTo>
                      <a:pt x="664893" y="880080"/>
                      <a:pt x="680064" y="1960488"/>
                      <a:pt x="618135" y="2239555"/>
                    </a:cubicBezTo>
                    <a:cubicBezTo>
                      <a:pt x="485531" y="2247785"/>
                      <a:pt x="431435" y="2211056"/>
                      <a:pt x="298831" y="2219286"/>
                    </a:cubicBezTo>
                    <a:lnTo>
                      <a:pt x="61694" y="1894164"/>
                    </a:lnTo>
                    <a:cubicBezTo>
                      <a:pt x="24559" y="1824727"/>
                      <a:pt x="-1855" y="1894901"/>
                      <a:pt x="101" y="1785931"/>
                    </a:cubicBezTo>
                    <a:cubicBezTo>
                      <a:pt x="2057" y="1676961"/>
                      <a:pt x="258636" y="1502920"/>
                      <a:pt x="279241" y="1266284"/>
                    </a:cubicBezTo>
                    <a:lnTo>
                      <a:pt x="353731" y="403864"/>
                    </a:lnTo>
                    <a:lnTo>
                      <a:pt x="432096" y="16389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7"/>
              <p:cNvSpPr/>
              <p:nvPr/>
            </p:nvSpPr>
            <p:spPr>
              <a:xfrm rot="20053706">
                <a:off x="3380966" y="2952764"/>
                <a:ext cx="1112974" cy="2294496"/>
              </a:xfrm>
              <a:custGeom>
                <a:avLst/>
                <a:gdLst>
                  <a:gd name="connsiteX0" fmla="*/ 0 w 513830"/>
                  <a:gd name="connsiteY0" fmla="*/ 0 h 2336338"/>
                  <a:gd name="connsiteX1" fmla="*/ 513830 w 513830"/>
                  <a:gd name="connsiteY1" fmla="*/ 0 h 2336338"/>
                  <a:gd name="connsiteX2" fmla="*/ 513830 w 513830"/>
                  <a:gd name="connsiteY2" fmla="*/ 2336338 h 2336338"/>
                  <a:gd name="connsiteX3" fmla="*/ 0 w 513830"/>
                  <a:gd name="connsiteY3" fmla="*/ 2336338 h 2336338"/>
                  <a:gd name="connsiteX4" fmla="*/ 0 w 513830"/>
                  <a:gd name="connsiteY4" fmla="*/ 0 h 2336338"/>
                  <a:gd name="connsiteX0" fmla="*/ 0 w 592782"/>
                  <a:gd name="connsiteY0" fmla="*/ 78136 h 2414474"/>
                  <a:gd name="connsiteX1" fmla="*/ 592782 w 592782"/>
                  <a:gd name="connsiteY1" fmla="*/ 0 h 2414474"/>
                  <a:gd name="connsiteX2" fmla="*/ 513830 w 592782"/>
                  <a:gd name="connsiteY2" fmla="*/ 2414474 h 2414474"/>
                  <a:gd name="connsiteX3" fmla="*/ 0 w 592782"/>
                  <a:gd name="connsiteY3" fmla="*/ 2414474 h 2414474"/>
                  <a:gd name="connsiteX4" fmla="*/ 0 w 592782"/>
                  <a:gd name="connsiteY4" fmla="*/ 78136 h 2414474"/>
                  <a:gd name="connsiteX0" fmla="*/ 246597 w 592782"/>
                  <a:gd name="connsiteY0" fmla="*/ 43996 h 2414474"/>
                  <a:gd name="connsiteX1" fmla="*/ 592782 w 592782"/>
                  <a:gd name="connsiteY1" fmla="*/ 0 h 2414474"/>
                  <a:gd name="connsiteX2" fmla="*/ 513830 w 592782"/>
                  <a:gd name="connsiteY2" fmla="*/ 2414474 h 2414474"/>
                  <a:gd name="connsiteX3" fmla="*/ 0 w 592782"/>
                  <a:gd name="connsiteY3" fmla="*/ 2414474 h 2414474"/>
                  <a:gd name="connsiteX4" fmla="*/ 246597 w 592782"/>
                  <a:gd name="connsiteY4" fmla="*/ 43996 h 2414474"/>
                  <a:gd name="connsiteX0" fmla="*/ 320617 w 666802"/>
                  <a:gd name="connsiteY0" fmla="*/ 43996 h 2432571"/>
                  <a:gd name="connsiteX1" fmla="*/ 666802 w 666802"/>
                  <a:gd name="connsiteY1" fmla="*/ 0 h 2432571"/>
                  <a:gd name="connsiteX2" fmla="*/ 587850 w 666802"/>
                  <a:gd name="connsiteY2" fmla="*/ 2414474 h 2432571"/>
                  <a:gd name="connsiteX3" fmla="*/ 0 w 666802"/>
                  <a:gd name="connsiteY3" fmla="*/ 2432571 h 2432571"/>
                  <a:gd name="connsiteX4" fmla="*/ 320617 w 666802"/>
                  <a:gd name="connsiteY4" fmla="*/ 43996 h 2432571"/>
                  <a:gd name="connsiteX0" fmla="*/ 320617 w 666802"/>
                  <a:gd name="connsiteY0" fmla="*/ 82786 h 2471361"/>
                  <a:gd name="connsiteX1" fmla="*/ 506149 w 666802"/>
                  <a:gd name="connsiteY1" fmla="*/ 0 h 2471361"/>
                  <a:gd name="connsiteX2" fmla="*/ 666802 w 666802"/>
                  <a:gd name="connsiteY2" fmla="*/ 38790 h 2471361"/>
                  <a:gd name="connsiteX3" fmla="*/ 587850 w 666802"/>
                  <a:gd name="connsiteY3" fmla="*/ 2453264 h 2471361"/>
                  <a:gd name="connsiteX4" fmla="*/ 0 w 666802"/>
                  <a:gd name="connsiteY4" fmla="*/ 2471361 h 2471361"/>
                  <a:gd name="connsiteX5" fmla="*/ 320617 w 666802"/>
                  <a:gd name="connsiteY5" fmla="*/ 82786 h 2471361"/>
                  <a:gd name="connsiteX0" fmla="*/ 320617 w 651486"/>
                  <a:gd name="connsiteY0" fmla="*/ 82786 h 2471361"/>
                  <a:gd name="connsiteX1" fmla="*/ 506149 w 651486"/>
                  <a:gd name="connsiteY1" fmla="*/ 0 h 2471361"/>
                  <a:gd name="connsiteX2" fmla="*/ 651486 w 651486"/>
                  <a:gd name="connsiteY2" fmla="*/ 96466 h 2471361"/>
                  <a:gd name="connsiteX3" fmla="*/ 587850 w 651486"/>
                  <a:gd name="connsiteY3" fmla="*/ 2453264 h 2471361"/>
                  <a:gd name="connsiteX4" fmla="*/ 0 w 651486"/>
                  <a:gd name="connsiteY4" fmla="*/ 2471361 h 2471361"/>
                  <a:gd name="connsiteX5" fmla="*/ 320617 w 651486"/>
                  <a:gd name="connsiteY5" fmla="*/ 82786 h 2471361"/>
                  <a:gd name="connsiteX0" fmla="*/ 320617 w 651486"/>
                  <a:gd name="connsiteY0" fmla="*/ 82786 h 2605535"/>
                  <a:gd name="connsiteX1" fmla="*/ 506149 w 651486"/>
                  <a:gd name="connsiteY1" fmla="*/ 0 h 2605535"/>
                  <a:gd name="connsiteX2" fmla="*/ 651486 w 651486"/>
                  <a:gd name="connsiteY2" fmla="*/ 96466 h 2605535"/>
                  <a:gd name="connsiteX3" fmla="*/ 587850 w 651486"/>
                  <a:gd name="connsiteY3" fmla="*/ 2453264 h 2605535"/>
                  <a:gd name="connsiteX4" fmla="*/ 216529 w 651486"/>
                  <a:gd name="connsiteY4" fmla="*/ 2605535 h 2605535"/>
                  <a:gd name="connsiteX5" fmla="*/ 0 w 651486"/>
                  <a:gd name="connsiteY5" fmla="*/ 2471361 h 2605535"/>
                  <a:gd name="connsiteX6" fmla="*/ 320617 w 651486"/>
                  <a:gd name="connsiteY6" fmla="*/ 82786 h 2605535"/>
                  <a:gd name="connsiteX0" fmla="*/ 320617 w 651486"/>
                  <a:gd name="connsiteY0" fmla="*/ 82786 h 2605535"/>
                  <a:gd name="connsiteX1" fmla="*/ 506149 w 651486"/>
                  <a:gd name="connsiteY1" fmla="*/ 0 h 2605535"/>
                  <a:gd name="connsiteX2" fmla="*/ 651486 w 651486"/>
                  <a:gd name="connsiteY2" fmla="*/ 96466 h 2605535"/>
                  <a:gd name="connsiteX3" fmla="*/ 587850 w 651486"/>
                  <a:gd name="connsiteY3" fmla="*/ 2453264 h 2605535"/>
                  <a:gd name="connsiteX4" fmla="*/ 216529 w 651486"/>
                  <a:gd name="connsiteY4" fmla="*/ 2605535 h 2605535"/>
                  <a:gd name="connsiteX5" fmla="*/ 0 w 651486"/>
                  <a:gd name="connsiteY5" fmla="*/ 2471361 h 2605535"/>
                  <a:gd name="connsiteX6" fmla="*/ 320617 w 651486"/>
                  <a:gd name="connsiteY6" fmla="*/ 82786 h 2605535"/>
                  <a:gd name="connsiteX0" fmla="*/ 320617 w 681906"/>
                  <a:gd name="connsiteY0" fmla="*/ 82786 h 2605535"/>
                  <a:gd name="connsiteX1" fmla="*/ 506149 w 681906"/>
                  <a:gd name="connsiteY1" fmla="*/ 0 h 2605535"/>
                  <a:gd name="connsiteX2" fmla="*/ 651486 w 681906"/>
                  <a:gd name="connsiteY2" fmla="*/ 96466 h 2605535"/>
                  <a:gd name="connsiteX3" fmla="*/ 681906 w 681906"/>
                  <a:gd name="connsiteY3" fmla="*/ 2198942 h 2605535"/>
                  <a:gd name="connsiteX4" fmla="*/ 216529 w 681906"/>
                  <a:gd name="connsiteY4" fmla="*/ 2605535 h 2605535"/>
                  <a:gd name="connsiteX5" fmla="*/ 0 w 681906"/>
                  <a:gd name="connsiteY5" fmla="*/ 2471361 h 2605535"/>
                  <a:gd name="connsiteX6" fmla="*/ 320617 w 681906"/>
                  <a:gd name="connsiteY6" fmla="*/ 82786 h 2605535"/>
                  <a:gd name="connsiteX0" fmla="*/ 320617 w 681906"/>
                  <a:gd name="connsiteY0" fmla="*/ 82786 h 2605535"/>
                  <a:gd name="connsiteX1" fmla="*/ 506149 w 681906"/>
                  <a:gd name="connsiteY1" fmla="*/ 0 h 2605535"/>
                  <a:gd name="connsiteX2" fmla="*/ 651486 w 681906"/>
                  <a:gd name="connsiteY2" fmla="*/ 96466 h 2605535"/>
                  <a:gd name="connsiteX3" fmla="*/ 681906 w 681906"/>
                  <a:gd name="connsiteY3" fmla="*/ 2198942 h 2605535"/>
                  <a:gd name="connsiteX4" fmla="*/ 541644 w 681906"/>
                  <a:gd name="connsiteY4" fmla="*/ 2480605 h 2605535"/>
                  <a:gd name="connsiteX5" fmla="*/ 216529 w 681906"/>
                  <a:gd name="connsiteY5" fmla="*/ 2605535 h 2605535"/>
                  <a:gd name="connsiteX6" fmla="*/ 0 w 681906"/>
                  <a:gd name="connsiteY6" fmla="*/ 2471361 h 2605535"/>
                  <a:gd name="connsiteX7" fmla="*/ 320617 w 681906"/>
                  <a:gd name="connsiteY7" fmla="*/ 82786 h 2605535"/>
                  <a:gd name="connsiteX0" fmla="*/ 260379 w 621668"/>
                  <a:gd name="connsiteY0" fmla="*/ 82786 h 2605535"/>
                  <a:gd name="connsiteX1" fmla="*/ 445911 w 621668"/>
                  <a:gd name="connsiteY1" fmla="*/ 0 h 2605535"/>
                  <a:gd name="connsiteX2" fmla="*/ 591248 w 621668"/>
                  <a:gd name="connsiteY2" fmla="*/ 96466 h 2605535"/>
                  <a:gd name="connsiteX3" fmla="*/ 621668 w 621668"/>
                  <a:gd name="connsiteY3" fmla="*/ 2198942 h 2605535"/>
                  <a:gd name="connsiteX4" fmla="*/ 481406 w 621668"/>
                  <a:gd name="connsiteY4" fmla="*/ 2480605 h 2605535"/>
                  <a:gd name="connsiteX5" fmla="*/ 156291 w 621668"/>
                  <a:gd name="connsiteY5" fmla="*/ 2605535 h 2605535"/>
                  <a:gd name="connsiteX6" fmla="*/ 0 w 621668"/>
                  <a:gd name="connsiteY6" fmla="*/ 1989972 h 2605535"/>
                  <a:gd name="connsiteX7" fmla="*/ 260379 w 621668"/>
                  <a:gd name="connsiteY7" fmla="*/ 82786 h 2605535"/>
                  <a:gd name="connsiteX0" fmla="*/ 260379 w 621668"/>
                  <a:gd name="connsiteY0" fmla="*/ 82786 h 2605535"/>
                  <a:gd name="connsiteX1" fmla="*/ 445911 w 621668"/>
                  <a:gd name="connsiteY1" fmla="*/ 0 h 2605535"/>
                  <a:gd name="connsiteX2" fmla="*/ 591248 w 621668"/>
                  <a:gd name="connsiteY2" fmla="*/ 96466 h 2605535"/>
                  <a:gd name="connsiteX3" fmla="*/ 621668 w 621668"/>
                  <a:gd name="connsiteY3" fmla="*/ 2198942 h 2605535"/>
                  <a:gd name="connsiteX4" fmla="*/ 481406 w 621668"/>
                  <a:gd name="connsiteY4" fmla="*/ 2480605 h 2605535"/>
                  <a:gd name="connsiteX5" fmla="*/ 156291 w 621668"/>
                  <a:gd name="connsiteY5" fmla="*/ 2605535 h 2605535"/>
                  <a:gd name="connsiteX6" fmla="*/ 0 w 621668"/>
                  <a:gd name="connsiteY6" fmla="*/ 1989972 h 2605535"/>
                  <a:gd name="connsiteX7" fmla="*/ 260379 w 621668"/>
                  <a:gd name="connsiteY7" fmla="*/ 82786 h 2605535"/>
                  <a:gd name="connsiteX0" fmla="*/ 260379 w 621668"/>
                  <a:gd name="connsiteY0" fmla="*/ 82786 h 2494412"/>
                  <a:gd name="connsiteX1" fmla="*/ 445911 w 621668"/>
                  <a:gd name="connsiteY1" fmla="*/ 0 h 2494412"/>
                  <a:gd name="connsiteX2" fmla="*/ 591248 w 621668"/>
                  <a:gd name="connsiteY2" fmla="*/ 96466 h 2494412"/>
                  <a:gd name="connsiteX3" fmla="*/ 621668 w 621668"/>
                  <a:gd name="connsiteY3" fmla="*/ 2198942 h 2494412"/>
                  <a:gd name="connsiteX4" fmla="*/ 481406 w 621668"/>
                  <a:gd name="connsiteY4" fmla="*/ 2480605 h 2494412"/>
                  <a:gd name="connsiteX5" fmla="*/ 198300 w 621668"/>
                  <a:gd name="connsiteY5" fmla="*/ 2365197 h 2494412"/>
                  <a:gd name="connsiteX6" fmla="*/ 0 w 621668"/>
                  <a:gd name="connsiteY6" fmla="*/ 1989972 h 2494412"/>
                  <a:gd name="connsiteX7" fmla="*/ 260379 w 621668"/>
                  <a:gd name="connsiteY7" fmla="*/ 82786 h 2494412"/>
                  <a:gd name="connsiteX0" fmla="*/ 260379 w 636990"/>
                  <a:gd name="connsiteY0" fmla="*/ 82786 h 2481997"/>
                  <a:gd name="connsiteX1" fmla="*/ 445911 w 636990"/>
                  <a:gd name="connsiteY1" fmla="*/ 0 h 2481997"/>
                  <a:gd name="connsiteX2" fmla="*/ 591248 w 636990"/>
                  <a:gd name="connsiteY2" fmla="*/ 96466 h 2481997"/>
                  <a:gd name="connsiteX3" fmla="*/ 621668 w 636990"/>
                  <a:gd name="connsiteY3" fmla="*/ 2198942 h 2481997"/>
                  <a:gd name="connsiteX4" fmla="*/ 627278 w 636990"/>
                  <a:gd name="connsiteY4" fmla="*/ 2420544 h 2481997"/>
                  <a:gd name="connsiteX5" fmla="*/ 481406 w 636990"/>
                  <a:gd name="connsiteY5" fmla="*/ 2480605 h 2481997"/>
                  <a:gd name="connsiteX6" fmla="*/ 198300 w 636990"/>
                  <a:gd name="connsiteY6" fmla="*/ 2365197 h 2481997"/>
                  <a:gd name="connsiteX7" fmla="*/ 0 w 636990"/>
                  <a:gd name="connsiteY7" fmla="*/ 1989972 h 2481997"/>
                  <a:gd name="connsiteX8" fmla="*/ 260379 w 636990"/>
                  <a:gd name="connsiteY8" fmla="*/ 82786 h 2481997"/>
                  <a:gd name="connsiteX0" fmla="*/ 295949 w 672560"/>
                  <a:gd name="connsiteY0" fmla="*/ 82786 h 2481997"/>
                  <a:gd name="connsiteX1" fmla="*/ 481481 w 672560"/>
                  <a:gd name="connsiteY1" fmla="*/ 0 h 2481997"/>
                  <a:gd name="connsiteX2" fmla="*/ 626818 w 672560"/>
                  <a:gd name="connsiteY2" fmla="*/ 96466 h 2481997"/>
                  <a:gd name="connsiteX3" fmla="*/ 657238 w 672560"/>
                  <a:gd name="connsiteY3" fmla="*/ 2198942 h 2481997"/>
                  <a:gd name="connsiteX4" fmla="*/ 662848 w 672560"/>
                  <a:gd name="connsiteY4" fmla="*/ 2420544 h 2481997"/>
                  <a:gd name="connsiteX5" fmla="*/ 516976 w 672560"/>
                  <a:gd name="connsiteY5" fmla="*/ 2480605 h 2481997"/>
                  <a:gd name="connsiteX6" fmla="*/ 233870 w 672560"/>
                  <a:gd name="connsiteY6" fmla="*/ 2365197 h 2481997"/>
                  <a:gd name="connsiteX7" fmla="*/ 0 w 672560"/>
                  <a:gd name="connsiteY7" fmla="*/ 2054377 h 2481997"/>
                  <a:gd name="connsiteX8" fmla="*/ 295949 w 672560"/>
                  <a:gd name="connsiteY8" fmla="*/ 82786 h 2481997"/>
                  <a:gd name="connsiteX0" fmla="*/ 349572 w 672560"/>
                  <a:gd name="connsiteY0" fmla="*/ 22788 h 2481997"/>
                  <a:gd name="connsiteX1" fmla="*/ 481481 w 672560"/>
                  <a:gd name="connsiteY1" fmla="*/ 0 h 2481997"/>
                  <a:gd name="connsiteX2" fmla="*/ 626818 w 672560"/>
                  <a:gd name="connsiteY2" fmla="*/ 96466 h 2481997"/>
                  <a:gd name="connsiteX3" fmla="*/ 657238 w 672560"/>
                  <a:gd name="connsiteY3" fmla="*/ 2198942 h 2481997"/>
                  <a:gd name="connsiteX4" fmla="*/ 662848 w 672560"/>
                  <a:gd name="connsiteY4" fmla="*/ 2420544 h 2481997"/>
                  <a:gd name="connsiteX5" fmla="*/ 516976 w 672560"/>
                  <a:gd name="connsiteY5" fmla="*/ 2480605 h 2481997"/>
                  <a:gd name="connsiteX6" fmla="*/ 233870 w 672560"/>
                  <a:gd name="connsiteY6" fmla="*/ 2365197 h 2481997"/>
                  <a:gd name="connsiteX7" fmla="*/ 0 w 672560"/>
                  <a:gd name="connsiteY7" fmla="*/ 2054377 h 2481997"/>
                  <a:gd name="connsiteX8" fmla="*/ 349572 w 672560"/>
                  <a:gd name="connsiteY8" fmla="*/ 22788 h 2481997"/>
                  <a:gd name="connsiteX0" fmla="*/ 349572 w 672560"/>
                  <a:gd name="connsiteY0" fmla="*/ 22788 h 2481997"/>
                  <a:gd name="connsiteX1" fmla="*/ 481481 w 672560"/>
                  <a:gd name="connsiteY1" fmla="*/ 0 h 2481997"/>
                  <a:gd name="connsiteX2" fmla="*/ 626818 w 672560"/>
                  <a:gd name="connsiteY2" fmla="*/ 96466 h 2481997"/>
                  <a:gd name="connsiteX3" fmla="*/ 657238 w 672560"/>
                  <a:gd name="connsiteY3" fmla="*/ 2198942 h 2481997"/>
                  <a:gd name="connsiteX4" fmla="*/ 662848 w 672560"/>
                  <a:gd name="connsiteY4" fmla="*/ 2420544 h 2481997"/>
                  <a:gd name="connsiteX5" fmla="*/ 516976 w 672560"/>
                  <a:gd name="connsiteY5" fmla="*/ 2480605 h 2481997"/>
                  <a:gd name="connsiteX6" fmla="*/ 233870 w 672560"/>
                  <a:gd name="connsiteY6" fmla="*/ 2365197 h 2481997"/>
                  <a:gd name="connsiteX7" fmla="*/ 0 w 672560"/>
                  <a:gd name="connsiteY7" fmla="*/ 2054377 h 2481997"/>
                  <a:gd name="connsiteX8" fmla="*/ 204601 w 672560"/>
                  <a:gd name="connsiteY8" fmla="*/ 667574 h 2481997"/>
                  <a:gd name="connsiteX9" fmla="*/ 349572 w 672560"/>
                  <a:gd name="connsiteY9" fmla="*/ 22788 h 2481997"/>
                  <a:gd name="connsiteX0" fmla="*/ 349572 w 672560"/>
                  <a:gd name="connsiteY0" fmla="*/ 22788 h 2545004"/>
                  <a:gd name="connsiteX1" fmla="*/ 481481 w 672560"/>
                  <a:gd name="connsiteY1" fmla="*/ 0 h 2545004"/>
                  <a:gd name="connsiteX2" fmla="*/ 626818 w 672560"/>
                  <a:gd name="connsiteY2" fmla="*/ 96466 h 2545004"/>
                  <a:gd name="connsiteX3" fmla="*/ 657238 w 672560"/>
                  <a:gd name="connsiteY3" fmla="*/ 2198942 h 2545004"/>
                  <a:gd name="connsiteX4" fmla="*/ 662848 w 672560"/>
                  <a:gd name="connsiteY4" fmla="*/ 2420544 h 2545004"/>
                  <a:gd name="connsiteX5" fmla="*/ 520013 w 672560"/>
                  <a:gd name="connsiteY5" fmla="*/ 2543997 h 2545004"/>
                  <a:gd name="connsiteX6" fmla="*/ 233870 w 672560"/>
                  <a:gd name="connsiteY6" fmla="*/ 2365197 h 2545004"/>
                  <a:gd name="connsiteX7" fmla="*/ 0 w 672560"/>
                  <a:gd name="connsiteY7" fmla="*/ 2054377 h 2545004"/>
                  <a:gd name="connsiteX8" fmla="*/ 204601 w 672560"/>
                  <a:gd name="connsiteY8" fmla="*/ 667574 h 2545004"/>
                  <a:gd name="connsiteX9" fmla="*/ 349572 w 672560"/>
                  <a:gd name="connsiteY9" fmla="*/ 22788 h 2545004"/>
                  <a:gd name="connsiteX0" fmla="*/ 349572 w 672560"/>
                  <a:gd name="connsiteY0" fmla="*/ 22788 h 2554715"/>
                  <a:gd name="connsiteX1" fmla="*/ 481481 w 672560"/>
                  <a:gd name="connsiteY1" fmla="*/ 0 h 2554715"/>
                  <a:gd name="connsiteX2" fmla="*/ 626818 w 672560"/>
                  <a:gd name="connsiteY2" fmla="*/ 96466 h 2554715"/>
                  <a:gd name="connsiteX3" fmla="*/ 657238 w 672560"/>
                  <a:gd name="connsiteY3" fmla="*/ 2198942 h 2554715"/>
                  <a:gd name="connsiteX4" fmla="*/ 662848 w 672560"/>
                  <a:gd name="connsiteY4" fmla="*/ 2420544 h 2554715"/>
                  <a:gd name="connsiteX5" fmla="*/ 520013 w 672560"/>
                  <a:gd name="connsiteY5" fmla="*/ 2543997 h 2554715"/>
                  <a:gd name="connsiteX6" fmla="*/ 341835 w 672560"/>
                  <a:gd name="connsiteY6" fmla="*/ 2538787 h 2554715"/>
                  <a:gd name="connsiteX7" fmla="*/ 233870 w 672560"/>
                  <a:gd name="connsiteY7" fmla="*/ 2365197 h 2554715"/>
                  <a:gd name="connsiteX8" fmla="*/ 0 w 672560"/>
                  <a:gd name="connsiteY8" fmla="*/ 2054377 h 2554715"/>
                  <a:gd name="connsiteX9" fmla="*/ 204601 w 672560"/>
                  <a:gd name="connsiteY9" fmla="*/ 667574 h 2554715"/>
                  <a:gd name="connsiteX10" fmla="*/ 349572 w 672560"/>
                  <a:gd name="connsiteY10" fmla="*/ 22788 h 2554715"/>
                  <a:gd name="connsiteX0" fmla="*/ 349572 w 672560"/>
                  <a:gd name="connsiteY0" fmla="*/ 22788 h 2629625"/>
                  <a:gd name="connsiteX1" fmla="*/ 481481 w 672560"/>
                  <a:gd name="connsiteY1" fmla="*/ 0 h 2629625"/>
                  <a:gd name="connsiteX2" fmla="*/ 626818 w 672560"/>
                  <a:gd name="connsiteY2" fmla="*/ 96466 h 2629625"/>
                  <a:gd name="connsiteX3" fmla="*/ 657238 w 672560"/>
                  <a:gd name="connsiteY3" fmla="*/ 2198942 h 2629625"/>
                  <a:gd name="connsiteX4" fmla="*/ 662848 w 672560"/>
                  <a:gd name="connsiteY4" fmla="*/ 2420544 h 2629625"/>
                  <a:gd name="connsiteX5" fmla="*/ 613313 w 672560"/>
                  <a:gd name="connsiteY5" fmla="*/ 2629429 h 2629625"/>
                  <a:gd name="connsiteX6" fmla="*/ 341835 w 672560"/>
                  <a:gd name="connsiteY6" fmla="*/ 2538787 h 2629625"/>
                  <a:gd name="connsiteX7" fmla="*/ 233870 w 672560"/>
                  <a:gd name="connsiteY7" fmla="*/ 2365197 h 2629625"/>
                  <a:gd name="connsiteX8" fmla="*/ 0 w 672560"/>
                  <a:gd name="connsiteY8" fmla="*/ 2054377 h 2629625"/>
                  <a:gd name="connsiteX9" fmla="*/ 204601 w 672560"/>
                  <a:gd name="connsiteY9" fmla="*/ 667574 h 2629625"/>
                  <a:gd name="connsiteX10" fmla="*/ 349572 w 672560"/>
                  <a:gd name="connsiteY10" fmla="*/ 22788 h 262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72560" h="2629625">
                    <a:moveTo>
                      <a:pt x="349572" y="22788"/>
                    </a:moveTo>
                    <a:cubicBezTo>
                      <a:pt x="397435" y="18222"/>
                      <a:pt x="433618" y="4566"/>
                      <a:pt x="481481" y="0"/>
                    </a:cubicBezTo>
                    <a:lnTo>
                      <a:pt x="626818" y="96466"/>
                    </a:lnTo>
                    <a:lnTo>
                      <a:pt x="657238" y="2198942"/>
                    </a:lnTo>
                    <a:cubicBezTo>
                      <a:pt x="660473" y="2559508"/>
                      <a:pt x="686225" y="2373600"/>
                      <a:pt x="662848" y="2420544"/>
                    </a:cubicBezTo>
                    <a:cubicBezTo>
                      <a:pt x="639471" y="2467488"/>
                      <a:pt x="666070" y="2625202"/>
                      <a:pt x="613313" y="2629429"/>
                    </a:cubicBezTo>
                    <a:cubicBezTo>
                      <a:pt x="560556" y="2633656"/>
                      <a:pt x="389526" y="2568587"/>
                      <a:pt x="341835" y="2538787"/>
                    </a:cubicBezTo>
                    <a:cubicBezTo>
                      <a:pt x="294145" y="2508987"/>
                      <a:pt x="291587" y="2430452"/>
                      <a:pt x="233870" y="2365197"/>
                    </a:cubicBezTo>
                    <a:lnTo>
                      <a:pt x="0" y="2054377"/>
                    </a:lnTo>
                    <a:cubicBezTo>
                      <a:pt x="2212" y="1743587"/>
                      <a:pt x="146339" y="1006172"/>
                      <a:pt x="204601" y="667574"/>
                    </a:cubicBezTo>
                    <a:cubicBezTo>
                      <a:pt x="262863" y="328976"/>
                      <a:pt x="310516" y="106197"/>
                      <a:pt x="349572" y="22788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13"/>
              <p:cNvSpPr/>
              <p:nvPr/>
            </p:nvSpPr>
            <p:spPr>
              <a:xfrm rot="20924604">
                <a:off x="2295410" y="3185391"/>
                <a:ext cx="742424" cy="1314571"/>
              </a:xfrm>
              <a:custGeom>
                <a:avLst/>
                <a:gdLst>
                  <a:gd name="connsiteX0" fmla="*/ 0 w 535605"/>
                  <a:gd name="connsiteY0" fmla="*/ 0 h 2466157"/>
                  <a:gd name="connsiteX1" fmla="*/ 535605 w 535605"/>
                  <a:gd name="connsiteY1" fmla="*/ 0 h 2466157"/>
                  <a:gd name="connsiteX2" fmla="*/ 535605 w 535605"/>
                  <a:gd name="connsiteY2" fmla="*/ 2466157 h 2466157"/>
                  <a:gd name="connsiteX3" fmla="*/ 0 w 535605"/>
                  <a:gd name="connsiteY3" fmla="*/ 2466157 h 2466157"/>
                  <a:gd name="connsiteX4" fmla="*/ 0 w 535605"/>
                  <a:gd name="connsiteY4" fmla="*/ 0 h 2466157"/>
                  <a:gd name="connsiteX0" fmla="*/ 93349 w 628954"/>
                  <a:gd name="connsiteY0" fmla="*/ 0 h 2485094"/>
                  <a:gd name="connsiteX1" fmla="*/ 628954 w 628954"/>
                  <a:gd name="connsiteY1" fmla="*/ 0 h 2485094"/>
                  <a:gd name="connsiteX2" fmla="*/ 628954 w 628954"/>
                  <a:gd name="connsiteY2" fmla="*/ 2466157 h 2485094"/>
                  <a:gd name="connsiteX3" fmla="*/ 0 w 628954"/>
                  <a:gd name="connsiteY3" fmla="*/ 2485094 h 2485094"/>
                  <a:gd name="connsiteX4" fmla="*/ 93349 w 628954"/>
                  <a:gd name="connsiteY4" fmla="*/ 0 h 2485094"/>
                  <a:gd name="connsiteX0" fmla="*/ 168028 w 628954"/>
                  <a:gd name="connsiteY0" fmla="*/ 0 h 2500243"/>
                  <a:gd name="connsiteX1" fmla="*/ 628954 w 628954"/>
                  <a:gd name="connsiteY1" fmla="*/ 15149 h 2500243"/>
                  <a:gd name="connsiteX2" fmla="*/ 628954 w 628954"/>
                  <a:gd name="connsiteY2" fmla="*/ 2481306 h 2500243"/>
                  <a:gd name="connsiteX3" fmla="*/ 0 w 628954"/>
                  <a:gd name="connsiteY3" fmla="*/ 2500243 h 2500243"/>
                  <a:gd name="connsiteX4" fmla="*/ 168028 w 628954"/>
                  <a:gd name="connsiteY4" fmla="*/ 0 h 2500243"/>
                  <a:gd name="connsiteX0" fmla="*/ 168028 w 628954"/>
                  <a:gd name="connsiteY0" fmla="*/ 0 h 2558218"/>
                  <a:gd name="connsiteX1" fmla="*/ 628954 w 628954"/>
                  <a:gd name="connsiteY1" fmla="*/ 15149 h 2558218"/>
                  <a:gd name="connsiteX2" fmla="*/ 628954 w 628954"/>
                  <a:gd name="connsiteY2" fmla="*/ 2481306 h 2558218"/>
                  <a:gd name="connsiteX3" fmla="*/ 261173 w 628954"/>
                  <a:gd name="connsiteY3" fmla="*/ 2558218 h 2558218"/>
                  <a:gd name="connsiteX4" fmla="*/ 0 w 628954"/>
                  <a:gd name="connsiteY4" fmla="*/ 2500243 h 2558218"/>
                  <a:gd name="connsiteX5" fmla="*/ 168028 w 628954"/>
                  <a:gd name="connsiteY5" fmla="*/ 0 h 2558218"/>
                  <a:gd name="connsiteX0" fmla="*/ 276410 w 628954"/>
                  <a:gd name="connsiteY0" fmla="*/ 25846 h 2543069"/>
                  <a:gd name="connsiteX1" fmla="*/ 628954 w 628954"/>
                  <a:gd name="connsiteY1" fmla="*/ 0 h 2543069"/>
                  <a:gd name="connsiteX2" fmla="*/ 628954 w 628954"/>
                  <a:gd name="connsiteY2" fmla="*/ 2466157 h 2543069"/>
                  <a:gd name="connsiteX3" fmla="*/ 261173 w 628954"/>
                  <a:gd name="connsiteY3" fmla="*/ 2543069 h 2543069"/>
                  <a:gd name="connsiteX4" fmla="*/ 0 w 628954"/>
                  <a:gd name="connsiteY4" fmla="*/ 2485094 h 2543069"/>
                  <a:gd name="connsiteX5" fmla="*/ 276410 w 628954"/>
                  <a:gd name="connsiteY5" fmla="*/ 25846 h 2543069"/>
                  <a:gd name="connsiteX0" fmla="*/ 276410 w 628954"/>
                  <a:gd name="connsiteY0" fmla="*/ 0 h 2517223"/>
                  <a:gd name="connsiteX1" fmla="*/ 621517 w 628954"/>
                  <a:gd name="connsiteY1" fmla="*/ 11521 h 2517223"/>
                  <a:gd name="connsiteX2" fmla="*/ 628954 w 628954"/>
                  <a:gd name="connsiteY2" fmla="*/ 2440311 h 2517223"/>
                  <a:gd name="connsiteX3" fmla="*/ 261173 w 628954"/>
                  <a:gd name="connsiteY3" fmla="*/ 2517223 h 2517223"/>
                  <a:gd name="connsiteX4" fmla="*/ 0 w 628954"/>
                  <a:gd name="connsiteY4" fmla="*/ 2459248 h 2517223"/>
                  <a:gd name="connsiteX5" fmla="*/ 276410 w 628954"/>
                  <a:gd name="connsiteY5" fmla="*/ 0 h 2517223"/>
                  <a:gd name="connsiteX0" fmla="*/ 276410 w 628954"/>
                  <a:gd name="connsiteY0" fmla="*/ 0 h 2517223"/>
                  <a:gd name="connsiteX1" fmla="*/ 621517 w 628954"/>
                  <a:gd name="connsiteY1" fmla="*/ 11521 h 2517223"/>
                  <a:gd name="connsiteX2" fmla="*/ 628954 w 628954"/>
                  <a:gd name="connsiteY2" fmla="*/ 2440311 h 2517223"/>
                  <a:gd name="connsiteX3" fmla="*/ 261173 w 628954"/>
                  <a:gd name="connsiteY3" fmla="*/ 2517223 h 2517223"/>
                  <a:gd name="connsiteX4" fmla="*/ 0 w 628954"/>
                  <a:gd name="connsiteY4" fmla="*/ 2459248 h 2517223"/>
                  <a:gd name="connsiteX5" fmla="*/ 95410 w 628954"/>
                  <a:gd name="connsiteY5" fmla="*/ 1211319 h 2517223"/>
                  <a:gd name="connsiteX6" fmla="*/ 276410 w 628954"/>
                  <a:gd name="connsiteY6" fmla="*/ 0 h 2517223"/>
                  <a:gd name="connsiteX0" fmla="*/ 243349 w 595893"/>
                  <a:gd name="connsiteY0" fmla="*/ 0 h 2517223"/>
                  <a:gd name="connsiteX1" fmla="*/ 588456 w 595893"/>
                  <a:gd name="connsiteY1" fmla="*/ 11521 h 2517223"/>
                  <a:gd name="connsiteX2" fmla="*/ 595893 w 595893"/>
                  <a:gd name="connsiteY2" fmla="*/ 2440311 h 2517223"/>
                  <a:gd name="connsiteX3" fmla="*/ 228112 w 595893"/>
                  <a:gd name="connsiteY3" fmla="*/ 2517223 h 2517223"/>
                  <a:gd name="connsiteX4" fmla="*/ 0 w 595893"/>
                  <a:gd name="connsiteY4" fmla="*/ 1853983 h 2517223"/>
                  <a:gd name="connsiteX5" fmla="*/ 62349 w 595893"/>
                  <a:gd name="connsiteY5" fmla="*/ 1211319 h 2517223"/>
                  <a:gd name="connsiteX6" fmla="*/ 243349 w 595893"/>
                  <a:gd name="connsiteY6" fmla="*/ 0 h 2517223"/>
                  <a:gd name="connsiteX0" fmla="*/ 243349 w 595893"/>
                  <a:gd name="connsiteY0" fmla="*/ 0 h 2440435"/>
                  <a:gd name="connsiteX1" fmla="*/ 588456 w 595893"/>
                  <a:gd name="connsiteY1" fmla="*/ 11521 h 2440435"/>
                  <a:gd name="connsiteX2" fmla="*/ 595893 w 595893"/>
                  <a:gd name="connsiteY2" fmla="*/ 2440311 h 2440435"/>
                  <a:gd name="connsiteX3" fmla="*/ 291193 w 595893"/>
                  <a:gd name="connsiteY3" fmla="*/ 2053898 h 2440435"/>
                  <a:gd name="connsiteX4" fmla="*/ 0 w 595893"/>
                  <a:gd name="connsiteY4" fmla="*/ 1853983 h 2440435"/>
                  <a:gd name="connsiteX5" fmla="*/ 62349 w 595893"/>
                  <a:gd name="connsiteY5" fmla="*/ 1211319 h 2440435"/>
                  <a:gd name="connsiteX6" fmla="*/ 243349 w 595893"/>
                  <a:gd name="connsiteY6" fmla="*/ 0 h 2440435"/>
                  <a:gd name="connsiteX0" fmla="*/ 243349 w 612492"/>
                  <a:gd name="connsiteY0" fmla="*/ 0 h 2210814"/>
                  <a:gd name="connsiteX1" fmla="*/ 588456 w 612492"/>
                  <a:gd name="connsiteY1" fmla="*/ 11521 h 2210814"/>
                  <a:gd name="connsiteX2" fmla="*/ 612492 w 612492"/>
                  <a:gd name="connsiteY2" fmla="*/ 2210530 h 2210814"/>
                  <a:gd name="connsiteX3" fmla="*/ 291193 w 612492"/>
                  <a:gd name="connsiteY3" fmla="*/ 2053898 h 2210814"/>
                  <a:gd name="connsiteX4" fmla="*/ 0 w 612492"/>
                  <a:gd name="connsiteY4" fmla="*/ 1853983 h 2210814"/>
                  <a:gd name="connsiteX5" fmla="*/ 62349 w 612492"/>
                  <a:gd name="connsiteY5" fmla="*/ 1211319 h 2210814"/>
                  <a:gd name="connsiteX6" fmla="*/ 243349 w 612492"/>
                  <a:gd name="connsiteY6" fmla="*/ 0 h 2210814"/>
                  <a:gd name="connsiteX0" fmla="*/ 243349 w 612492"/>
                  <a:gd name="connsiteY0" fmla="*/ 0 h 2211485"/>
                  <a:gd name="connsiteX1" fmla="*/ 588456 w 612492"/>
                  <a:gd name="connsiteY1" fmla="*/ 11521 h 2211485"/>
                  <a:gd name="connsiteX2" fmla="*/ 612492 w 612492"/>
                  <a:gd name="connsiteY2" fmla="*/ 2210530 h 2211485"/>
                  <a:gd name="connsiteX3" fmla="*/ 237137 w 612492"/>
                  <a:gd name="connsiteY3" fmla="*/ 2179105 h 2211485"/>
                  <a:gd name="connsiteX4" fmla="*/ 0 w 612492"/>
                  <a:gd name="connsiteY4" fmla="*/ 1853983 h 2211485"/>
                  <a:gd name="connsiteX5" fmla="*/ 62349 w 612492"/>
                  <a:gd name="connsiteY5" fmla="*/ 1211319 h 2211485"/>
                  <a:gd name="connsiteX6" fmla="*/ 243349 w 612492"/>
                  <a:gd name="connsiteY6" fmla="*/ 0 h 2211485"/>
                  <a:gd name="connsiteX0" fmla="*/ 243349 w 588456"/>
                  <a:gd name="connsiteY0" fmla="*/ 0 h 2200584"/>
                  <a:gd name="connsiteX1" fmla="*/ 588456 w 588456"/>
                  <a:gd name="connsiteY1" fmla="*/ 11521 h 2200584"/>
                  <a:gd name="connsiteX2" fmla="*/ 556441 w 588456"/>
                  <a:gd name="connsiteY2" fmla="*/ 2199374 h 2200584"/>
                  <a:gd name="connsiteX3" fmla="*/ 237137 w 588456"/>
                  <a:gd name="connsiteY3" fmla="*/ 2179105 h 2200584"/>
                  <a:gd name="connsiteX4" fmla="*/ 0 w 588456"/>
                  <a:gd name="connsiteY4" fmla="*/ 1853983 h 2200584"/>
                  <a:gd name="connsiteX5" fmla="*/ 62349 w 588456"/>
                  <a:gd name="connsiteY5" fmla="*/ 1211319 h 2200584"/>
                  <a:gd name="connsiteX6" fmla="*/ 243349 w 588456"/>
                  <a:gd name="connsiteY6" fmla="*/ 0 h 2200584"/>
                  <a:gd name="connsiteX0" fmla="*/ 243349 w 588456"/>
                  <a:gd name="connsiteY0" fmla="*/ 0 h 2200584"/>
                  <a:gd name="connsiteX1" fmla="*/ 588456 w 588456"/>
                  <a:gd name="connsiteY1" fmla="*/ 11521 h 2200584"/>
                  <a:gd name="connsiteX2" fmla="*/ 556441 w 588456"/>
                  <a:gd name="connsiteY2" fmla="*/ 2199374 h 2200584"/>
                  <a:gd name="connsiteX3" fmla="*/ 237137 w 588456"/>
                  <a:gd name="connsiteY3" fmla="*/ 2179105 h 2200584"/>
                  <a:gd name="connsiteX4" fmla="*/ 0 w 588456"/>
                  <a:gd name="connsiteY4" fmla="*/ 1853983 h 2200584"/>
                  <a:gd name="connsiteX5" fmla="*/ 62349 w 588456"/>
                  <a:gd name="connsiteY5" fmla="*/ 1211319 h 2200584"/>
                  <a:gd name="connsiteX6" fmla="*/ 137957 w 588456"/>
                  <a:gd name="connsiteY6" fmla="*/ 342671 h 2200584"/>
                  <a:gd name="connsiteX7" fmla="*/ 243349 w 588456"/>
                  <a:gd name="connsiteY7" fmla="*/ 0 h 2200584"/>
                  <a:gd name="connsiteX0" fmla="*/ 243975 w 589082"/>
                  <a:gd name="connsiteY0" fmla="*/ 0 h 2200584"/>
                  <a:gd name="connsiteX1" fmla="*/ 589082 w 589082"/>
                  <a:gd name="connsiteY1" fmla="*/ 11521 h 2200584"/>
                  <a:gd name="connsiteX2" fmla="*/ 557067 w 589082"/>
                  <a:gd name="connsiteY2" fmla="*/ 2199374 h 2200584"/>
                  <a:gd name="connsiteX3" fmla="*/ 237763 w 589082"/>
                  <a:gd name="connsiteY3" fmla="*/ 2179105 h 2200584"/>
                  <a:gd name="connsiteX4" fmla="*/ 626 w 589082"/>
                  <a:gd name="connsiteY4" fmla="*/ 1853983 h 2200584"/>
                  <a:gd name="connsiteX5" fmla="*/ 12361 w 589082"/>
                  <a:gd name="connsiteY5" fmla="*/ 1200163 h 2200584"/>
                  <a:gd name="connsiteX6" fmla="*/ 138583 w 589082"/>
                  <a:gd name="connsiteY6" fmla="*/ 342671 h 2200584"/>
                  <a:gd name="connsiteX7" fmla="*/ 243975 w 589082"/>
                  <a:gd name="connsiteY7" fmla="*/ 0 h 2200584"/>
                  <a:gd name="connsiteX0" fmla="*/ 305043 w 650150"/>
                  <a:gd name="connsiteY0" fmla="*/ 0 h 2200584"/>
                  <a:gd name="connsiteX1" fmla="*/ 650150 w 650150"/>
                  <a:gd name="connsiteY1" fmla="*/ 11521 h 2200584"/>
                  <a:gd name="connsiteX2" fmla="*/ 618135 w 650150"/>
                  <a:gd name="connsiteY2" fmla="*/ 2199374 h 2200584"/>
                  <a:gd name="connsiteX3" fmla="*/ 298831 w 650150"/>
                  <a:gd name="connsiteY3" fmla="*/ 2179105 h 2200584"/>
                  <a:gd name="connsiteX4" fmla="*/ 61694 w 650150"/>
                  <a:gd name="connsiteY4" fmla="*/ 1853983 h 2200584"/>
                  <a:gd name="connsiteX5" fmla="*/ 101 w 650150"/>
                  <a:gd name="connsiteY5" fmla="*/ 1745750 h 2200584"/>
                  <a:gd name="connsiteX6" fmla="*/ 73429 w 650150"/>
                  <a:gd name="connsiteY6" fmla="*/ 1200163 h 2200584"/>
                  <a:gd name="connsiteX7" fmla="*/ 199651 w 650150"/>
                  <a:gd name="connsiteY7" fmla="*/ 342671 h 2200584"/>
                  <a:gd name="connsiteX8" fmla="*/ 305043 w 650150"/>
                  <a:gd name="connsiteY8" fmla="*/ 0 h 2200584"/>
                  <a:gd name="connsiteX0" fmla="*/ 305043 w 670492"/>
                  <a:gd name="connsiteY0" fmla="*/ 0 h 2200584"/>
                  <a:gd name="connsiteX1" fmla="*/ 650150 w 670492"/>
                  <a:gd name="connsiteY1" fmla="*/ 11521 h 2200584"/>
                  <a:gd name="connsiteX2" fmla="*/ 670407 w 670492"/>
                  <a:gd name="connsiteY2" fmla="*/ 504702 h 2200584"/>
                  <a:gd name="connsiteX3" fmla="*/ 618135 w 670492"/>
                  <a:gd name="connsiteY3" fmla="*/ 2199374 h 2200584"/>
                  <a:gd name="connsiteX4" fmla="*/ 298831 w 670492"/>
                  <a:gd name="connsiteY4" fmla="*/ 2179105 h 2200584"/>
                  <a:gd name="connsiteX5" fmla="*/ 61694 w 670492"/>
                  <a:gd name="connsiteY5" fmla="*/ 1853983 h 2200584"/>
                  <a:gd name="connsiteX6" fmla="*/ 101 w 670492"/>
                  <a:gd name="connsiteY6" fmla="*/ 1745750 h 2200584"/>
                  <a:gd name="connsiteX7" fmla="*/ 73429 w 670492"/>
                  <a:gd name="connsiteY7" fmla="*/ 1200163 h 2200584"/>
                  <a:gd name="connsiteX8" fmla="*/ 199651 w 670492"/>
                  <a:gd name="connsiteY8" fmla="*/ 342671 h 2200584"/>
                  <a:gd name="connsiteX9" fmla="*/ 305043 w 670492"/>
                  <a:gd name="connsiteY9" fmla="*/ 0 h 2200584"/>
                  <a:gd name="connsiteX0" fmla="*/ 305043 w 674524"/>
                  <a:gd name="connsiteY0" fmla="*/ 0 h 2200584"/>
                  <a:gd name="connsiteX1" fmla="*/ 650150 w 674524"/>
                  <a:gd name="connsiteY1" fmla="*/ 11521 h 2200584"/>
                  <a:gd name="connsiteX2" fmla="*/ 670407 w 674524"/>
                  <a:gd name="connsiteY2" fmla="*/ 504702 h 2200584"/>
                  <a:gd name="connsiteX3" fmla="*/ 671509 w 674524"/>
                  <a:gd name="connsiteY3" fmla="*/ 1816042 h 2200584"/>
                  <a:gd name="connsiteX4" fmla="*/ 618135 w 674524"/>
                  <a:gd name="connsiteY4" fmla="*/ 2199374 h 2200584"/>
                  <a:gd name="connsiteX5" fmla="*/ 298831 w 674524"/>
                  <a:gd name="connsiteY5" fmla="*/ 2179105 h 2200584"/>
                  <a:gd name="connsiteX6" fmla="*/ 61694 w 674524"/>
                  <a:gd name="connsiteY6" fmla="*/ 1853983 h 2200584"/>
                  <a:gd name="connsiteX7" fmla="*/ 101 w 674524"/>
                  <a:gd name="connsiteY7" fmla="*/ 1745750 h 2200584"/>
                  <a:gd name="connsiteX8" fmla="*/ 73429 w 674524"/>
                  <a:gd name="connsiteY8" fmla="*/ 1200163 h 2200584"/>
                  <a:gd name="connsiteX9" fmla="*/ 199651 w 674524"/>
                  <a:gd name="connsiteY9" fmla="*/ 342671 h 2200584"/>
                  <a:gd name="connsiteX10" fmla="*/ 305043 w 674524"/>
                  <a:gd name="connsiteY10" fmla="*/ 0 h 2200584"/>
                  <a:gd name="connsiteX0" fmla="*/ 305043 w 697898"/>
                  <a:gd name="connsiteY0" fmla="*/ 0 h 2200584"/>
                  <a:gd name="connsiteX1" fmla="*/ 650150 w 697898"/>
                  <a:gd name="connsiteY1" fmla="*/ 11521 h 2200584"/>
                  <a:gd name="connsiteX2" fmla="*/ 670407 w 697898"/>
                  <a:gd name="connsiteY2" fmla="*/ 504702 h 2200584"/>
                  <a:gd name="connsiteX3" fmla="*/ 696274 w 697898"/>
                  <a:gd name="connsiteY3" fmla="*/ 507166 h 2200584"/>
                  <a:gd name="connsiteX4" fmla="*/ 618135 w 697898"/>
                  <a:gd name="connsiteY4" fmla="*/ 2199374 h 2200584"/>
                  <a:gd name="connsiteX5" fmla="*/ 298831 w 697898"/>
                  <a:gd name="connsiteY5" fmla="*/ 2179105 h 2200584"/>
                  <a:gd name="connsiteX6" fmla="*/ 61694 w 697898"/>
                  <a:gd name="connsiteY6" fmla="*/ 1853983 h 2200584"/>
                  <a:gd name="connsiteX7" fmla="*/ 101 w 697898"/>
                  <a:gd name="connsiteY7" fmla="*/ 1745750 h 2200584"/>
                  <a:gd name="connsiteX8" fmla="*/ 73429 w 697898"/>
                  <a:gd name="connsiteY8" fmla="*/ 1200163 h 2200584"/>
                  <a:gd name="connsiteX9" fmla="*/ 199651 w 697898"/>
                  <a:gd name="connsiteY9" fmla="*/ 342671 h 2200584"/>
                  <a:gd name="connsiteX10" fmla="*/ 305043 w 697898"/>
                  <a:gd name="connsiteY10" fmla="*/ 0 h 2200584"/>
                  <a:gd name="connsiteX0" fmla="*/ 305043 w 697898"/>
                  <a:gd name="connsiteY0" fmla="*/ 0 h 2200584"/>
                  <a:gd name="connsiteX1" fmla="*/ 650150 w 697898"/>
                  <a:gd name="connsiteY1" fmla="*/ 11521 h 2200584"/>
                  <a:gd name="connsiteX2" fmla="*/ 670407 w 697898"/>
                  <a:gd name="connsiteY2" fmla="*/ 504702 h 2200584"/>
                  <a:gd name="connsiteX3" fmla="*/ 696274 w 697898"/>
                  <a:gd name="connsiteY3" fmla="*/ 507166 h 2200584"/>
                  <a:gd name="connsiteX4" fmla="*/ 618135 w 697898"/>
                  <a:gd name="connsiteY4" fmla="*/ 2199374 h 2200584"/>
                  <a:gd name="connsiteX5" fmla="*/ 298831 w 697898"/>
                  <a:gd name="connsiteY5" fmla="*/ 2179105 h 2200584"/>
                  <a:gd name="connsiteX6" fmla="*/ 61694 w 697898"/>
                  <a:gd name="connsiteY6" fmla="*/ 1853983 h 2200584"/>
                  <a:gd name="connsiteX7" fmla="*/ 101 w 697898"/>
                  <a:gd name="connsiteY7" fmla="*/ 1745750 h 2200584"/>
                  <a:gd name="connsiteX8" fmla="*/ 279241 w 697898"/>
                  <a:gd name="connsiteY8" fmla="*/ 1226103 h 2200584"/>
                  <a:gd name="connsiteX9" fmla="*/ 199651 w 697898"/>
                  <a:gd name="connsiteY9" fmla="*/ 342671 h 2200584"/>
                  <a:gd name="connsiteX10" fmla="*/ 305043 w 697898"/>
                  <a:gd name="connsiteY10" fmla="*/ 0 h 2200584"/>
                  <a:gd name="connsiteX0" fmla="*/ 305043 w 697898"/>
                  <a:gd name="connsiteY0" fmla="*/ 0 h 2200584"/>
                  <a:gd name="connsiteX1" fmla="*/ 650150 w 697898"/>
                  <a:gd name="connsiteY1" fmla="*/ 11521 h 2200584"/>
                  <a:gd name="connsiteX2" fmla="*/ 670407 w 697898"/>
                  <a:gd name="connsiteY2" fmla="*/ 504702 h 2200584"/>
                  <a:gd name="connsiteX3" fmla="*/ 696274 w 697898"/>
                  <a:gd name="connsiteY3" fmla="*/ 507166 h 2200584"/>
                  <a:gd name="connsiteX4" fmla="*/ 618135 w 697898"/>
                  <a:gd name="connsiteY4" fmla="*/ 2199374 h 2200584"/>
                  <a:gd name="connsiteX5" fmla="*/ 298831 w 697898"/>
                  <a:gd name="connsiteY5" fmla="*/ 2179105 h 2200584"/>
                  <a:gd name="connsiteX6" fmla="*/ 61694 w 697898"/>
                  <a:gd name="connsiteY6" fmla="*/ 1853983 h 2200584"/>
                  <a:gd name="connsiteX7" fmla="*/ 101 w 697898"/>
                  <a:gd name="connsiteY7" fmla="*/ 1745750 h 2200584"/>
                  <a:gd name="connsiteX8" fmla="*/ 279241 w 697898"/>
                  <a:gd name="connsiteY8" fmla="*/ 1226103 h 2200584"/>
                  <a:gd name="connsiteX9" fmla="*/ 353731 w 697898"/>
                  <a:gd name="connsiteY9" fmla="*/ 363683 h 2200584"/>
                  <a:gd name="connsiteX10" fmla="*/ 305043 w 697898"/>
                  <a:gd name="connsiteY10" fmla="*/ 0 h 2200584"/>
                  <a:gd name="connsiteX0" fmla="*/ 432096 w 697898"/>
                  <a:gd name="connsiteY0" fmla="*/ 0 h 2224376"/>
                  <a:gd name="connsiteX1" fmla="*/ 650150 w 697898"/>
                  <a:gd name="connsiteY1" fmla="*/ 35313 h 2224376"/>
                  <a:gd name="connsiteX2" fmla="*/ 670407 w 697898"/>
                  <a:gd name="connsiteY2" fmla="*/ 528494 h 2224376"/>
                  <a:gd name="connsiteX3" fmla="*/ 696274 w 697898"/>
                  <a:gd name="connsiteY3" fmla="*/ 530958 h 2224376"/>
                  <a:gd name="connsiteX4" fmla="*/ 618135 w 697898"/>
                  <a:gd name="connsiteY4" fmla="*/ 2223166 h 2224376"/>
                  <a:gd name="connsiteX5" fmla="*/ 298831 w 697898"/>
                  <a:gd name="connsiteY5" fmla="*/ 2202897 h 2224376"/>
                  <a:gd name="connsiteX6" fmla="*/ 61694 w 697898"/>
                  <a:gd name="connsiteY6" fmla="*/ 1877775 h 2224376"/>
                  <a:gd name="connsiteX7" fmla="*/ 101 w 697898"/>
                  <a:gd name="connsiteY7" fmla="*/ 1769542 h 2224376"/>
                  <a:gd name="connsiteX8" fmla="*/ 279241 w 697898"/>
                  <a:gd name="connsiteY8" fmla="*/ 1249895 h 2224376"/>
                  <a:gd name="connsiteX9" fmla="*/ 353731 w 697898"/>
                  <a:gd name="connsiteY9" fmla="*/ 387475 h 2224376"/>
                  <a:gd name="connsiteX10" fmla="*/ 432096 w 697898"/>
                  <a:gd name="connsiteY10" fmla="*/ 0 h 2224376"/>
                  <a:gd name="connsiteX0" fmla="*/ 432096 w 697898"/>
                  <a:gd name="connsiteY0" fmla="*/ 16389 h 2240765"/>
                  <a:gd name="connsiteX1" fmla="*/ 650150 w 697898"/>
                  <a:gd name="connsiteY1" fmla="*/ 51702 h 2240765"/>
                  <a:gd name="connsiteX2" fmla="*/ 670407 w 697898"/>
                  <a:gd name="connsiteY2" fmla="*/ 544883 h 2240765"/>
                  <a:gd name="connsiteX3" fmla="*/ 696274 w 697898"/>
                  <a:gd name="connsiteY3" fmla="*/ 547347 h 2240765"/>
                  <a:gd name="connsiteX4" fmla="*/ 618135 w 697898"/>
                  <a:gd name="connsiteY4" fmla="*/ 2239555 h 2240765"/>
                  <a:gd name="connsiteX5" fmla="*/ 298831 w 697898"/>
                  <a:gd name="connsiteY5" fmla="*/ 2219286 h 2240765"/>
                  <a:gd name="connsiteX6" fmla="*/ 61694 w 697898"/>
                  <a:gd name="connsiteY6" fmla="*/ 1894164 h 2240765"/>
                  <a:gd name="connsiteX7" fmla="*/ 101 w 697898"/>
                  <a:gd name="connsiteY7" fmla="*/ 1785931 h 2240765"/>
                  <a:gd name="connsiteX8" fmla="*/ 279241 w 697898"/>
                  <a:gd name="connsiteY8" fmla="*/ 1266284 h 2240765"/>
                  <a:gd name="connsiteX9" fmla="*/ 353731 w 697898"/>
                  <a:gd name="connsiteY9" fmla="*/ 403864 h 2240765"/>
                  <a:gd name="connsiteX10" fmla="*/ 432096 w 697898"/>
                  <a:gd name="connsiteY10" fmla="*/ 16389 h 2240765"/>
                  <a:gd name="connsiteX0" fmla="*/ 432096 w 697898"/>
                  <a:gd name="connsiteY0" fmla="*/ 16389 h 2240765"/>
                  <a:gd name="connsiteX1" fmla="*/ 650150 w 697898"/>
                  <a:gd name="connsiteY1" fmla="*/ 51702 h 2240765"/>
                  <a:gd name="connsiteX2" fmla="*/ 549993 w 697898"/>
                  <a:gd name="connsiteY2" fmla="*/ 206058 h 2240765"/>
                  <a:gd name="connsiteX3" fmla="*/ 670407 w 697898"/>
                  <a:gd name="connsiteY3" fmla="*/ 544883 h 2240765"/>
                  <a:gd name="connsiteX4" fmla="*/ 696274 w 697898"/>
                  <a:gd name="connsiteY4" fmla="*/ 547347 h 2240765"/>
                  <a:gd name="connsiteX5" fmla="*/ 618135 w 697898"/>
                  <a:gd name="connsiteY5" fmla="*/ 2239555 h 2240765"/>
                  <a:gd name="connsiteX6" fmla="*/ 298831 w 697898"/>
                  <a:gd name="connsiteY6" fmla="*/ 2219286 h 2240765"/>
                  <a:gd name="connsiteX7" fmla="*/ 61694 w 697898"/>
                  <a:gd name="connsiteY7" fmla="*/ 1894164 h 2240765"/>
                  <a:gd name="connsiteX8" fmla="*/ 101 w 697898"/>
                  <a:gd name="connsiteY8" fmla="*/ 1785931 h 2240765"/>
                  <a:gd name="connsiteX9" fmla="*/ 279241 w 697898"/>
                  <a:gd name="connsiteY9" fmla="*/ 1266284 h 2240765"/>
                  <a:gd name="connsiteX10" fmla="*/ 353731 w 697898"/>
                  <a:gd name="connsiteY10" fmla="*/ 403864 h 2240765"/>
                  <a:gd name="connsiteX11" fmla="*/ 432096 w 697898"/>
                  <a:gd name="connsiteY11" fmla="*/ 16389 h 2240765"/>
                  <a:gd name="connsiteX0" fmla="*/ 432096 w 697898"/>
                  <a:gd name="connsiteY0" fmla="*/ 16389 h 2240765"/>
                  <a:gd name="connsiteX1" fmla="*/ 650150 w 697898"/>
                  <a:gd name="connsiteY1" fmla="*/ 51702 h 2240765"/>
                  <a:gd name="connsiteX2" fmla="*/ 651221 w 697898"/>
                  <a:gd name="connsiteY2" fmla="*/ 228370 h 2240765"/>
                  <a:gd name="connsiteX3" fmla="*/ 670407 w 697898"/>
                  <a:gd name="connsiteY3" fmla="*/ 544883 h 2240765"/>
                  <a:gd name="connsiteX4" fmla="*/ 696274 w 697898"/>
                  <a:gd name="connsiteY4" fmla="*/ 547347 h 2240765"/>
                  <a:gd name="connsiteX5" fmla="*/ 618135 w 697898"/>
                  <a:gd name="connsiteY5" fmla="*/ 2239555 h 2240765"/>
                  <a:gd name="connsiteX6" fmla="*/ 298831 w 697898"/>
                  <a:gd name="connsiteY6" fmla="*/ 2219286 h 2240765"/>
                  <a:gd name="connsiteX7" fmla="*/ 61694 w 697898"/>
                  <a:gd name="connsiteY7" fmla="*/ 1894164 h 2240765"/>
                  <a:gd name="connsiteX8" fmla="*/ 101 w 697898"/>
                  <a:gd name="connsiteY8" fmla="*/ 1785931 h 2240765"/>
                  <a:gd name="connsiteX9" fmla="*/ 279241 w 697898"/>
                  <a:gd name="connsiteY9" fmla="*/ 1266284 h 2240765"/>
                  <a:gd name="connsiteX10" fmla="*/ 353731 w 697898"/>
                  <a:gd name="connsiteY10" fmla="*/ 403864 h 2240765"/>
                  <a:gd name="connsiteX11" fmla="*/ 432096 w 697898"/>
                  <a:gd name="connsiteY11" fmla="*/ 16389 h 2240765"/>
                  <a:gd name="connsiteX0" fmla="*/ 432096 w 670407"/>
                  <a:gd name="connsiteY0" fmla="*/ 16389 h 2240765"/>
                  <a:gd name="connsiteX1" fmla="*/ 650150 w 670407"/>
                  <a:gd name="connsiteY1" fmla="*/ 51702 h 2240765"/>
                  <a:gd name="connsiteX2" fmla="*/ 651221 w 670407"/>
                  <a:gd name="connsiteY2" fmla="*/ 228370 h 2240765"/>
                  <a:gd name="connsiteX3" fmla="*/ 670407 w 670407"/>
                  <a:gd name="connsiteY3" fmla="*/ 544883 h 2240765"/>
                  <a:gd name="connsiteX4" fmla="*/ 618135 w 670407"/>
                  <a:gd name="connsiteY4" fmla="*/ 2239555 h 2240765"/>
                  <a:gd name="connsiteX5" fmla="*/ 298831 w 670407"/>
                  <a:gd name="connsiteY5" fmla="*/ 2219286 h 2240765"/>
                  <a:gd name="connsiteX6" fmla="*/ 61694 w 670407"/>
                  <a:gd name="connsiteY6" fmla="*/ 1894164 h 2240765"/>
                  <a:gd name="connsiteX7" fmla="*/ 101 w 670407"/>
                  <a:gd name="connsiteY7" fmla="*/ 1785931 h 2240765"/>
                  <a:gd name="connsiteX8" fmla="*/ 279241 w 670407"/>
                  <a:gd name="connsiteY8" fmla="*/ 1266284 h 2240765"/>
                  <a:gd name="connsiteX9" fmla="*/ 353731 w 670407"/>
                  <a:gd name="connsiteY9" fmla="*/ 403864 h 2240765"/>
                  <a:gd name="connsiteX10" fmla="*/ 432096 w 670407"/>
                  <a:gd name="connsiteY10" fmla="*/ 16389 h 2240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70407" h="2240765">
                    <a:moveTo>
                      <a:pt x="432096" y="16389"/>
                    </a:moveTo>
                    <a:cubicBezTo>
                      <a:pt x="497983" y="-31609"/>
                      <a:pt x="577465" y="39931"/>
                      <a:pt x="650150" y="51702"/>
                    </a:cubicBezTo>
                    <a:cubicBezTo>
                      <a:pt x="684965" y="63995"/>
                      <a:pt x="647845" y="146173"/>
                      <a:pt x="651221" y="228370"/>
                    </a:cubicBezTo>
                    <a:cubicBezTo>
                      <a:pt x="654597" y="310567"/>
                      <a:pt x="661192" y="468683"/>
                      <a:pt x="670407" y="544883"/>
                    </a:cubicBezTo>
                    <a:cubicBezTo>
                      <a:pt x="664893" y="880080"/>
                      <a:pt x="680064" y="1960488"/>
                      <a:pt x="618135" y="2239555"/>
                    </a:cubicBezTo>
                    <a:cubicBezTo>
                      <a:pt x="485531" y="2247785"/>
                      <a:pt x="431435" y="2211056"/>
                      <a:pt x="298831" y="2219286"/>
                    </a:cubicBezTo>
                    <a:lnTo>
                      <a:pt x="61694" y="1894164"/>
                    </a:lnTo>
                    <a:cubicBezTo>
                      <a:pt x="24559" y="1824727"/>
                      <a:pt x="-1855" y="1894901"/>
                      <a:pt x="101" y="1785931"/>
                    </a:cubicBezTo>
                    <a:cubicBezTo>
                      <a:pt x="2057" y="1676961"/>
                      <a:pt x="258636" y="1502920"/>
                      <a:pt x="279241" y="1266284"/>
                    </a:cubicBezTo>
                    <a:lnTo>
                      <a:pt x="353731" y="403864"/>
                    </a:lnTo>
                    <a:lnTo>
                      <a:pt x="432096" y="16389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13"/>
              <p:cNvSpPr/>
              <p:nvPr/>
            </p:nvSpPr>
            <p:spPr>
              <a:xfrm rot="20924604">
                <a:off x="2785195" y="3079516"/>
                <a:ext cx="746983" cy="2258886"/>
              </a:xfrm>
              <a:custGeom>
                <a:avLst/>
                <a:gdLst>
                  <a:gd name="connsiteX0" fmla="*/ 0 w 535605"/>
                  <a:gd name="connsiteY0" fmla="*/ 0 h 2466157"/>
                  <a:gd name="connsiteX1" fmla="*/ 535605 w 535605"/>
                  <a:gd name="connsiteY1" fmla="*/ 0 h 2466157"/>
                  <a:gd name="connsiteX2" fmla="*/ 535605 w 535605"/>
                  <a:gd name="connsiteY2" fmla="*/ 2466157 h 2466157"/>
                  <a:gd name="connsiteX3" fmla="*/ 0 w 535605"/>
                  <a:gd name="connsiteY3" fmla="*/ 2466157 h 2466157"/>
                  <a:gd name="connsiteX4" fmla="*/ 0 w 535605"/>
                  <a:gd name="connsiteY4" fmla="*/ 0 h 2466157"/>
                  <a:gd name="connsiteX0" fmla="*/ 93349 w 628954"/>
                  <a:gd name="connsiteY0" fmla="*/ 0 h 2485094"/>
                  <a:gd name="connsiteX1" fmla="*/ 628954 w 628954"/>
                  <a:gd name="connsiteY1" fmla="*/ 0 h 2485094"/>
                  <a:gd name="connsiteX2" fmla="*/ 628954 w 628954"/>
                  <a:gd name="connsiteY2" fmla="*/ 2466157 h 2485094"/>
                  <a:gd name="connsiteX3" fmla="*/ 0 w 628954"/>
                  <a:gd name="connsiteY3" fmla="*/ 2485094 h 2485094"/>
                  <a:gd name="connsiteX4" fmla="*/ 93349 w 628954"/>
                  <a:gd name="connsiteY4" fmla="*/ 0 h 2485094"/>
                  <a:gd name="connsiteX0" fmla="*/ 168028 w 628954"/>
                  <a:gd name="connsiteY0" fmla="*/ 0 h 2500243"/>
                  <a:gd name="connsiteX1" fmla="*/ 628954 w 628954"/>
                  <a:gd name="connsiteY1" fmla="*/ 15149 h 2500243"/>
                  <a:gd name="connsiteX2" fmla="*/ 628954 w 628954"/>
                  <a:gd name="connsiteY2" fmla="*/ 2481306 h 2500243"/>
                  <a:gd name="connsiteX3" fmla="*/ 0 w 628954"/>
                  <a:gd name="connsiteY3" fmla="*/ 2500243 h 2500243"/>
                  <a:gd name="connsiteX4" fmla="*/ 168028 w 628954"/>
                  <a:gd name="connsiteY4" fmla="*/ 0 h 2500243"/>
                  <a:gd name="connsiteX0" fmla="*/ 168028 w 628954"/>
                  <a:gd name="connsiteY0" fmla="*/ 0 h 2558218"/>
                  <a:gd name="connsiteX1" fmla="*/ 628954 w 628954"/>
                  <a:gd name="connsiteY1" fmla="*/ 15149 h 2558218"/>
                  <a:gd name="connsiteX2" fmla="*/ 628954 w 628954"/>
                  <a:gd name="connsiteY2" fmla="*/ 2481306 h 2558218"/>
                  <a:gd name="connsiteX3" fmla="*/ 261173 w 628954"/>
                  <a:gd name="connsiteY3" fmla="*/ 2558218 h 2558218"/>
                  <a:gd name="connsiteX4" fmla="*/ 0 w 628954"/>
                  <a:gd name="connsiteY4" fmla="*/ 2500243 h 2558218"/>
                  <a:gd name="connsiteX5" fmla="*/ 168028 w 628954"/>
                  <a:gd name="connsiteY5" fmla="*/ 0 h 2558218"/>
                  <a:gd name="connsiteX0" fmla="*/ 276410 w 628954"/>
                  <a:gd name="connsiteY0" fmla="*/ 25846 h 2543069"/>
                  <a:gd name="connsiteX1" fmla="*/ 628954 w 628954"/>
                  <a:gd name="connsiteY1" fmla="*/ 0 h 2543069"/>
                  <a:gd name="connsiteX2" fmla="*/ 628954 w 628954"/>
                  <a:gd name="connsiteY2" fmla="*/ 2466157 h 2543069"/>
                  <a:gd name="connsiteX3" fmla="*/ 261173 w 628954"/>
                  <a:gd name="connsiteY3" fmla="*/ 2543069 h 2543069"/>
                  <a:gd name="connsiteX4" fmla="*/ 0 w 628954"/>
                  <a:gd name="connsiteY4" fmla="*/ 2485094 h 2543069"/>
                  <a:gd name="connsiteX5" fmla="*/ 276410 w 628954"/>
                  <a:gd name="connsiteY5" fmla="*/ 25846 h 2543069"/>
                  <a:gd name="connsiteX0" fmla="*/ 276410 w 628954"/>
                  <a:gd name="connsiteY0" fmla="*/ 0 h 2517223"/>
                  <a:gd name="connsiteX1" fmla="*/ 621517 w 628954"/>
                  <a:gd name="connsiteY1" fmla="*/ 11521 h 2517223"/>
                  <a:gd name="connsiteX2" fmla="*/ 628954 w 628954"/>
                  <a:gd name="connsiteY2" fmla="*/ 2440311 h 2517223"/>
                  <a:gd name="connsiteX3" fmla="*/ 261173 w 628954"/>
                  <a:gd name="connsiteY3" fmla="*/ 2517223 h 2517223"/>
                  <a:gd name="connsiteX4" fmla="*/ 0 w 628954"/>
                  <a:gd name="connsiteY4" fmla="*/ 2459248 h 2517223"/>
                  <a:gd name="connsiteX5" fmla="*/ 276410 w 628954"/>
                  <a:gd name="connsiteY5" fmla="*/ 0 h 2517223"/>
                  <a:gd name="connsiteX0" fmla="*/ 276410 w 628954"/>
                  <a:gd name="connsiteY0" fmla="*/ 0 h 2517223"/>
                  <a:gd name="connsiteX1" fmla="*/ 621517 w 628954"/>
                  <a:gd name="connsiteY1" fmla="*/ 11521 h 2517223"/>
                  <a:gd name="connsiteX2" fmla="*/ 628954 w 628954"/>
                  <a:gd name="connsiteY2" fmla="*/ 2440311 h 2517223"/>
                  <a:gd name="connsiteX3" fmla="*/ 261173 w 628954"/>
                  <a:gd name="connsiteY3" fmla="*/ 2517223 h 2517223"/>
                  <a:gd name="connsiteX4" fmla="*/ 0 w 628954"/>
                  <a:gd name="connsiteY4" fmla="*/ 2459248 h 2517223"/>
                  <a:gd name="connsiteX5" fmla="*/ 95410 w 628954"/>
                  <a:gd name="connsiteY5" fmla="*/ 1211319 h 2517223"/>
                  <a:gd name="connsiteX6" fmla="*/ 276410 w 628954"/>
                  <a:gd name="connsiteY6" fmla="*/ 0 h 2517223"/>
                  <a:gd name="connsiteX0" fmla="*/ 243349 w 595893"/>
                  <a:gd name="connsiteY0" fmla="*/ 0 h 2517223"/>
                  <a:gd name="connsiteX1" fmla="*/ 588456 w 595893"/>
                  <a:gd name="connsiteY1" fmla="*/ 11521 h 2517223"/>
                  <a:gd name="connsiteX2" fmla="*/ 595893 w 595893"/>
                  <a:gd name="connsiteY2" fmla="*/ 2440311 h 2517223"/>
                  <a:gd name="connsiteX3" fmla="*/ 228112 w 595893"/>
                  <a:gd name="connsiteY3" fmla="*/ 2517223 h 2517223"/>
                  <a:gd name="connsiteX4" fmla="*/ 0 w 595893"/>
                  <a:gd name="connsiteY4" fmla="*/ 1853983 h 2517223"/>
                  <a:gd name="connsiteX5" fmla="*/ 62349 w 595893"/>
                  <a:gd name="connsiteY5" fmla="*/ 1211319 h 2517223"/>
                  <a:gd name="connsiteX6" fmla="*/ 243349 w 595893"/>
                  <a:gd name="connsiteY6" fmla="*/ 0 h 2517223"/>
                  <a:gd name="connsiteX0" fmla="*/ 243349 w 595893"/>
                  <a:gd name="connsiteY0" fmla="*/ 0 h 2440435"/>
                  <a:gd name="connsiteX1" fmla="*/ 588456 w 595893"/>
                  <a:gd name="connsiteY1" fmla="*/ 11521 h 2440435"/>
                  <a:gd name="connsiteX2" fmla="*/ 595893 w 595893"/>
                  <a:gd name="connsiteY2" fmla="*/ 2440311 h 2440435"/>
                  <a:gd name="connsiteX3" fmla="*/ 291193 w 595893"/>
                  <a:gd name="connsiteY3" fmla="*/ 2053898 h 2440435"/>
                  <a:gd name="connsiteX4" fmla="*/ 0 w 595893"/>
                  <a:gd name="connsiteY4" fmla="*/ 1853983 h 2440435"/>
                  <a:gd name="connsiteX5" fmla="*/ 62349 w 595893"/>
                  <a:gd name="connsiteY5" fmla="*/ 1211319 h 2440435"/>
                  <a:gd name="connsiteX6" fmla="*/ 243349 w 595893"/>
                  <a:gd name="connsiteY6" fmla="*/ 0 h 2440435"/>
                  <a:gd name="connsiteX0" fmla="*/ 243349 w 612492"/>
                  <a:gd name="connsiteY0" fmla="*/ 0 h 2210814"/>
                  <a:gd name="connsiteX1" fmla="*/ 588456 w 612492"/>
                  <a:gd name="connsiteY1" fmla="*/ 11521 h 2210814"/>
                  <a:gd name="connsiteX2" fmla="*/ 612492 w 612492"/>
                  <a:gd name="connsiteY2" fmla="*/ 2210530 h 2210814"/>
                  <a:gd name="connsiteX3" fmla="*/ 291193 w 612492"/>
                  <a:gd name="connsiteY3" fmla="*/ 2053898 h 2210814"/>
                  <a:gd name="connsiteX4" fmla="*/ 0 w 612492"/>
                  <a:gd name="connsiteY4" fmla="*/ 1853983 h 2210814"/>
                  <a:gd name="connsiteX5" fmla="*/ 62349 w 612492"/>
                  <a:gd name="connsiteY5" fmla="*/ 1211319 h 2210814"/>
                  <a:gd name="connsiteX6" fmla="*/ 243349 w 612492"/>
                  <a:gd name="connsiteY6" fmla="*/ 0 h 2210814"/>
                  <a:gd name="connsiteX0" fmla="*/ 243349 w 612492"/>
                  <a:gd name="connsiteY0" fmla="*/ 0 h 2211485"/>
                  <a:gd name="connsiteX1" fmla="*/ 588456 w 612492"/>
                  <a:gd name="connsiteY1" fmla="*/ 11521 h 2211485"/>
                  <a:gd name="connsiteX2" fmla="*/ 612492 w 612492"/>
                  <a:gd name="connsiteY2" fmla="*/ 2210530 h 2211485"/>
                  <a:gd name="connsiteX3" fmla="*/ 237137 w 612492"/>
                  <a:gd name="connsiteY3" fmla="*/ 2179105 h 2211485"/>
                  <a:gd name="connsiteX4" fmla="*/ 0 w 612492"/>
                  <a:gd name="connsiteY4" fmla="*/ 1853983 h 2211485"/>
                  <a:gd name="connsiteX5" fmla="*/ 62349 w 612492"/>
                  <a:gd name="connsiteY5" fmla="*/ 1211319 h 2211485"/>
                  <a:gd name="connsiteX6" fmla="*/ 243349 w 612492"/>
                  <a:gd name="connsiteY6" fmla="*/ 0 h 2211485"/>
                  <a:gd name="connsiteX0" fmla="*/ 243349 w 588456"/>
                  <a:gd name="connsiteY0" fmla="*/ 0 h 2200584"/>
                  <a:gd name="connsiteX1" fmla="*/ 588456 w 588456"/>
                  <a:gd name="connsiteY1" fmla="*/ 11521 h 2200584"/>
                  <a:gd name="connsiteX2" fmla="*/ 556441 w 588456"/>
                  <a:gd name="connsiteY2" fmla="*/ 2199374 h 2200584"/>
                  <a:gd name="connsiteX3" fmla="*/ 237137 w 588456"/>
                  <a:gd name="connsiteY3" fmla="*/ 2179105 h 2200584"/>
                  <a:gd name="connsiteX4" fmla="*/ 0 w 588456"/>
                  <a:gd name="connsiteY4" fmla="*/ 1853983 h 2200584"/>
                  <a:gd name="connsiteX5" fmla="*/ 62349 w 588456"/>
                  <a:gd name="connsiteY5" fmla="*/ 1211319 h 2200584"/>
                  <a:gd name="connsiteX6" fmla="*/ 243349 w 588456"/>
                  <a:gd name="connsiteY6" fmla="*/ 0 h 2200584"/>
                  <a:gd name="connsiteX0" fmla="*/ 243349 w 588456"/>
                  <a:gd name="connsiteY0" fmla="*/ 0 h 2200584"/>
                  <a:gd name="connsiteX1" fmla="*/ 588456 w 588456"/>
                  <a:gd name="connsiteY1" fmla="*/ 11521 h 2200584"/>
                  <a:gd name="connsiteX2" fmla="*/ 556441 w 588456"/>
                  <a:gd name="connsiteY2" fmla="*/ 2199374 h 2200584"/>
                  <a:gd name="connsiteX3" fmla="*/ 237137 w 588456"/>
                  <a:gd name="connsiteY3" fmla="*/ 2179105 h 2200584"/>
                  <a:gd name="connsiteX4" fmla="*/ 0 w 588456"/>
                  <a:gd name="connsiteY4" fmla="*/ 1853983 h 2200584"/>
                  <a:gd name="connsiteX5" fmla="*/ 62349 w 588456"/>
                  <a:gd name="connsiteY5" fmla="*/ 1211319 h 2200584"/>
                  <a:gd name="connsiteX6" fmla="*/ 137957 w 588456"/>
                  <a:gd name="connsiteY6" fmla="*/ 342671 h 2200584"/>
                  <a:gd name="connsiteX7" fmla="*/ 243349 w 588456"/>
                  <a:gd name="connsiteY7" fmla="*/ 0 h 2200584"/>
                  <a:gd name="connsiteX0" fmla="*/ 243975 w 589082"/>
                  <a:gd name="connsiteY0" fmla="*/ 0 h 2200584"/>
                  <a:gd name="connsiteX1" fmla="*/ 589082 w 589082"/>
                  <a:gd name="connsiteY1" fmla="*/ 11521 h 2200584"/>
                  <a:gd name="connsiteX2" fmla="*/ 557067 w 589082"/>
                  <a:gd name="connsiteY2" fmla="*/ 2199374 h 2200584"/>
                  <a:gd name="connsiteX3" fmla="*/ 237763 w 589082"/>
                  <a:gd name="connsiteY3" fmla="*/ 2179105 h 2200584"/>
                  <a:gd name="connsiteX4" fmla="*/ 626 w 589082"/>
                  <a:gd name="connsiteY4" fmla="*/ 1853983 h 2200584"/>
                  <a:gd name="connsiteX5" fmla="*/ 12361 w 589082"/>
                  <a:gd name="connsiteY5" fmla="*/ 1200163 h 2200584"/>
                  <a:gd name="connsiteX6" fmla="*/ 138583 w 589082"/>
                  <a:gd name="connsiteY6" fmla="*/ 342671 h 2200584"/>
                  <a:gd name="connsiteX7" fmla="*/ 243975 w 589082"/>
                  <a:gd name="connsiteY7" fmla="*/ 0 h 2200584"/>
                  <a:gd name="connsiteX0" fmla="*/ 305043 w 650150"/>
                  <a:gd name="connsiteY0" fmla="*/ 0 h 2200584"/>
                  <a:gd name="connsiteX1" fmla="*/ 650150 w 650150"/>
                  <a:gd name="connsiteY1" fmla="*/ 11521 h 2200584"/>
                  <a:gd name="connsiteX2" fmla="*/ 618135 w 650150"/>
                  <a:gd name="connsiteY2" fmla="*/ 2199374 h 2200584"/>
                  <a:gd name="connsiteX3" fmla="*/ 298831 w 650150"/>
                  <a:gd name="connsiteY3" fmla="*/ 2179105 h 2200584"/>
                  <a:gd name="connsiteX4" fmla="*/ 61694 w 650150"/>
                  <a:gd name="connsiteY4" fmla="*/ 1853983 h 2200584"/>
                  <a:gd name="connsiteX5" fmla="*/ 101 w 650150"/>
                  <a:gd name="connsiteY5" fmla="*/ 1745750 h 2200584"/>
                  <a:gd name="connsiteX6" fmla="*/ 73429 w 650150"/>
                  <a:gd name="connsiteY6" fmla="*/ 1200163 h 2200584"/>
                  <a:gd name="connsiteX7" fmla="*/ 199651 w 650150"/>
                  <a:gd name="connsiteY7" fmla="*/ 342671 h 2200584"/>
                  <a:gd name="connsiteX8" fmla="*/ 305043 w 650150"/>
                  <a:gd name="connsiteY8" fmla="*/ 0 h 2200584"/>
                  <a:gd name="connsiteX0" fmla="*/ 305043 w 670492"/>
                  <a:gd name="connsiteY0" fmla="*/ 0 h 2200584"/>
                  <a:gd name="connsiteX1" fmla="*/ 650150 w 670492"/>
                  <a:gd name="connsiteY1" fmla="*/ 11521 h 2200584"/>
                  <a:gd name="connsiteX2" fmla="*/ 670407 w 670492"/>
                  <a:gd name="connsiteY2" fmla="*/ 504702 h 2200584"/>
                  <a:gd name="connsiteX3" fmla="*/ 618135 w 670492"/>
                  <a:gd name="connsiteY3" fmla="*/ 2199374 h 2200584"/>
                  <a:gd name="connsiteX4" fmla="*/ 298831 w 670492"/>
                  <a:gd name="connsiteY4" fmla="*/ 2179105 h 2200584"/>
                  <a:gd name="connsiteX5" fmla="*/ 61694 w 670492"/>
                  <a:gd name="connsiteY5" fmla="*/ 1853983 h 2200584"/>
                  <a:gd name="connsiteX6" fmla="*/ 101 w 670492"/>
                  <a:gd name="connsiteY6" fmla="*/ 1745750 h 2200584"/>
                  <a:gd name="connsiteX7" fmla="*/ 73429 w 670492"/>
                  <a:gd name="connsiteY7" fmla="*/ 1200163 h 2200584"/>
                  <a:gd name="connsiteX8" fmla="*/ 199651 w 670492"/>
                  <a:gd name="connsiteY8" fmla="*/ 342671 h 2200584"/>
                  <a:gd name="connsiteX9" fmla="*/ 305043 w 670492"/>
                  <a:gd name="connsiteY9" fmla="*/ 0 h 2200584"/>
                  <a:gd name="connsiteX0" fmla="*/ 305043 w 674524"/>
                  <a:gd name="connsiteY0" fmla="*/ 0 h 2200584"/>
                  <a:gd name="connsiteX1" fmla="*/ 650150 w 674524"/>
                  <a:gd name="connsiteY1" fmla="*/ 11521 h 2200584"/>
                  <a:gd name="connsiteX2" fmla="*/ 670407 w 674524"/>
                  <a:gd name="connsiteY2" fmla="*/ 504702 h 2200584"/>
                  <a:gd name="connsiteX3" fmla="*/ 671509 w 674524"/>
                  <a:gd name="connsiteY3" fmla="*/ 1816042 h 2200584"/>
                  <a:gd name="connsiteX4" fmla="*/ 618135 w 674524"/>
                  <a:gd name="connsiteY4" fmla="*/ 2199374 h 2200584"/>
                  <a:gd name="connsiteX5" fmla="*/ 298831 w 674524"/>
                  <a:gd name="connsiteY5" fmla="*/ 2179105 h 2200584"/>
                  <a:gd name="connsiteX6" fmla="*/ 61694 w 674524"/>
                  <a:gd name="connsiteY6" fmla="*/ 1853983 h 2200584"/>
                  <a:gd name="connsiteX7" fmla="*/ 101 w 674524"/>
                  <a:gd name="connsiteY7" fmla="*/ 1745750 h 2200584"/>
                  <a:gd name="connsiteX8" fmla="*/ 73429 w 674524"/>
                  <a:gd name="connsiteY8" fmla="*/ 1200163 h 2200584"/>
                  <a:gd name="connsiteX9" fmla="*/ 199651 w 674524"/>
                  <a:gd name="connsiteY9" fmla="*/ 342671 h 2200584"/>
                  <a:gd name="connsiteX10" fmla="*/ 305043 w 674524"/>
                  <a:gd name="connsiteY10" fmla="*/ 0 h 2200584"/>
                  <a:gd name="connsiteX0" fmla="*/ 305043 w 674524"/>
                  <a:gd name="connsiteY0" fmla="*/ 58302 h 2258886"/>
                  <a:gd name="connsiteX1" fmla="*/ 467517 w 674524"/>
                  <a:gd name="connsiteY1" fmla="*/ 321 h 2258886"/>
                  <a:gd name="connsiteX2" fmla="*/ 650150 w 674524"/>
                  <a:gd name="connsiteY2" fmla="*/ 69823 h 2258886"/>
                  <a:gd name="connsiteX3" fmla="*/ 670407 w 674524"/>
                  <a:gd name="connsiteY3" fmla="*/ 563004 h 2258886"/>
                  <a:gd name="connsiteX4" fmla="*/ 671509 w 674524"/>
                  <a:gd name="connsiteY4" fmla="*/ 1874344 h 2258886"/>
                  <a:gd name="connsiteX5" fmla="*/ 618135 w 674524"/>
                  <a:gd name="connsiteY5" fmla="*/ 2257676 h 2258886"/>
                  <a:gd name="connsiteX6" fmla="*/ 298831 w 674524"/>
                  <a:gd name="connsiteY6" fmla="*/ 2237407 h 2258886"/>
                  <a:gd name="connsiteX7" fmla="*/ 61694 w 674524"/>
                  <a:gd name="connsiteY7" fmla="*/ 1912285 h 2258886"/>
                  <a:gd name="connsiteX8" fmla="*/ 101 w 674524"/>
                  <a:gd name="connsiteY8" fmla="*/ 1804052 h 2258886"/>
                  <a:gd name="connsiteX9" fmla="*/ 73429 w 674524"/>
                  <a:gd name="connsiteY9" fmla="*/ 1258465 h 2258886"/>
                  <a:gd name="connsiteX10" fmla="*/ 199651 w 674524"/>
                  <a:gd name="connsiteY10" fmla="*/ 400973 h 2258886"/>
                  <a:gd name="connsiteX11" fmla="*/ 305043 w 674524"/>
                  <a:gd name="connsiteY11" fmla="*/ 58302 h 2258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74524" h="2258886">
                    <a:moveTo>
                      <a:pt x="305043" y="58302"/>
                    </a:moveTo>
                    <a:cubicBezTo>
                      <a:pt x="354724" y="63886"/>
                      <a:pt x="417836" y="-5263"/>
                      <a:pt x="467517" y="321"/>
                    </a:cubicBezTo>
                    <a:lnTo>
                      <a:pt x="650150" y="69823"/>
                    </a:lnTo>
                    <a:cubicBezTo>
                      <a:pt x="648467" y="232357"/>
                      <a:pt x="672090" y="400470"/>
                      <a:pt x="670407" y="563004"/>
                    </a:cubicBezTo>
                    <a:cubicBezTo>
                      <a:pt x="659540" y="1013828"/>
                      <a:pt x="682376" y="1423520"/>
                      <a:pt x="671509" y="1874344"/>
                    </a:cubicBezTo>
                    <a:lnTo>
                      <a:pt x="618135" y="2257676"/>
                    </a:lnTo>
                    <a:cubicBezTo>
                      <a:pt x="485531" y="2265906"/>
                      <a:pt x="431435" y="2229177"/>
                      <a:pt x="298831" y="2237407"/>
                    </a:cubicBezTo>
                    <a:lnTo>
                      <a:pt x="61694" y="1912285"/>
                    </a:lnTo>
                    <a:cubicBezTo>
                      <a:pt x="24559" y="1842848"/>
                      <a:pt x="-1855" y="1913022"/>
                      <a:pt x="101" y="1804052"/>
                    </a:cubicBezTo>
                    <a:cubicBezTo>
                      <a:pt x="2057" y="1695082"/>
                      <a:pt x="52824" y="1495101"/>
                      <a:pt x="73429" y="1258465"/>
                    </a:cubicBezTo>
                    <a:lnTo>
                      <a:pt x="199651" y="400973"/>
                    </a:lnTo>
                    <a:lnTo>
                      <a:pt x="305043" y="58302"/>
                    </a:ln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11"/>
              <p:cNvSpPr/>
              <p:nvPr/>
            </p:nvSpPr>
            <p:spPr>
              <a:xfrm rot="21213715">
                <a:off x="1914353" y="3162250"/>
                <a:ext cx="992856" cy="2190914"/>
              </a:xfrm>
              <a:custGeom>
                <a:avLst/>
                <a:gdLst>
                  <a:gd name="connsiteX0" fmla="*/ 0 w 669660"/>
                  <a:gd name="connsiteY0" fmla="*/ 0 h 2466157"/>
                  <a:gd name="connsiteX1" fmla="*/ 669660 w 669660"/>
                  <a:gd name="connsiteY1" fmla="*/ 0 h 2466157"/>
                  <a:gd name="connsiteX2" fmla="*/ 669660 w 669660"/>
                  <a:gd name="connsiteY2" fmla="*/ 2466157 h 2466157"/>
                  <a:gd name="connsiteX3" fmla="*/ 0 w 669660"/>
                  <a:gd name="connsiteY3" fmla="*/ 2466157 h 2466157"/>
                  <a:gd name="connsiteX4" fmla="*/ 0 w 669660"/>
                  <a:gd name="connsiteY4" fmla="*/ 0 h 2466157"/>
                  <a:gd name="connsiteX0" fmla="*/ 75719 w 745379"/>
                  <a:gd name="connsiteY0" fmla="*/ 0 h 2466157"/>
                  <a:gd name="connsiteX1" fmla="*/ 745379 w 745379"/>
                  <a:gd name="connsiteY1" fmla="*/ 0 h 2466157"/>
                  <a:gd name="connsiteX2" fmla="*/ 745379 w 745379"/>
                  <a:gd name="connsiteY2" fmla="*/ 2466157 h 2466157"/>
                  <a:gd name="connsiteX3" fmla="*/ 0 w 745379"/>
                  <a:gd name="connsiteY3" fmla="*/ 2457613 h 2466157"/>
                  <a:gd name="connsiteX4" fmla="*/ 75719 w 745379"/>
                  <a:gd name="connsiteY4" fmla="*/ 0 h 2466157"/>
                  <a:gd name="connsiteX0" fmla="*/ 75719 w 745379"/>
                  <a:gd name="connsiteY0" fmla="*/ 0 h 2485810"/>
                  <a:gd name="connsiteX1" fmla="*/ 745379 w 745379"/>
                  <a:gd name="connsiteY1" fmla="*/ 0 h 2485810"/>
                  <a:gd name="connsiteX2" fmla="*/ 745379 w 745379"/>
                  <a:gd name="connsiteY2" fmla="*/ 2466157 h 2485810"/>
                  <a:gd name="connsiteX3" fmla="*/ 0 w 745379"/>
                  <a:gd name="connsiteY3" fmla="*/ 2457613 h 2485810"/>
                  <a:gd name="connsiteX4" fmla="*/ 75719 w 745379"/>
                  <a:gd name="connsiteY4" fmla="*/ 0 h 2485810"/>
                  <a:gd name="connsiteX0" fmla="*/ 75719 w 745379"/>
                  <a:gd name="connsiteY0" fmla="*/ 0 h 2590220"/>
                  <a:gd name="connsiteX1" fmla="*/ 745379 w 745379"/>
                  <a:gd name="connsiteY1" fmla="*/ 0 h 2590220"/>
                  <a:gd name="connsiteX2" fmla="*/ 712208 w 745379"/>
                  <a:gd name="connsiteY2" fmla="*/ 2590220 h 2590220"/>
                  <a:gd name="connsiteX3" fmla="*/ 0 w 745379"/>
                  <a:gd name="connsiteY3" fmla="*/ 2457613 h 2590220"/>
                  <a:gd name="connsiteX4" fmla="*/ 75719 w 745379"/>
                  <a:gd name="connsiteY4" fmla="*/ 0 h 2590220"/>
                  <a:gd name="connsiteX0" fmla="*/ 197131 w 745379"/>
                  <a:gd name="connsiteY0" fmla="*/ 0 h 2646814"/>
                  <a:gd name="connsiteX1" fmla="*/ 745379 w 745379"/>
                  <a:gd name="connsiteY1" fmla="*/ 56594 h 2646814"/>
                  <a:gd name="connsiteX2" fmla="*/ 712208 w 745379"/>
                  <a:gd name="connsiteY2" fmla="*/ 2646814 h 2646814"/>
                  <a:gd name="connsiteX3" fmla="*/ 0 w 745379"/>
                  <a:gd name="connsiteY3" fmla="*/ 2514207 h 2646814"/>
                  <a:gd name="connsiteX4" fmla="*/ 197131 w 745379"/>
                  <a:gd name="connsiteY4" fmla="*/ 0 h 2646814"/>
                  <a:gd name="connsiteX0" fmla="*/ 197131 w 865366"/>
                  <a:gd name="connsiteY0" fmla="*/ 0 h 2646814"/>
                  <a:gd name="connsiteX1" fmla="*/ 865366 w 865366"/>
                  <a:gd name="connsiteY1" fmla="*/ 12621 h 2646814"/>
                  <a:gd name="connsiteX2" fmla="*/ 712208 w 865366"/>
                  <a:gd name="connsiteY2" fmla="*/ 2646814 h 2646814"/>
                  <a:gd name="connsiteX3" fmla="*/ 0 w 865366"/>
                  <a:gd name="connsiteY3" fmla="*/ 2514207 h 2646814"/>
                  <a:gd name="connsiteX4" fmla="*/ 197131 w 865366"/>
                  <a:gd name="connsiteY4" fmla="*/ 0 h 2646814"/>
                  <a:gd name="connsiteX0" fmla="*/ 197131 w 865366"/>
                  <a:gd name="connsiteY0" fmla="*/ 0 h 2662951"/>
                  <a:gd name="connsiteX1" fmla="*/ 865366 w 865366"/>
                  <a:gd name="connsiteY1" fmla="*/ 12621 h 2662951"/>
                  <a:gd name="connsiteX2" fmla="*/ 712208 w 865366"/>
                  <a:gd name="connsiteY2" fmla="*/ 2646814 h 2662951"/>
                  <a:gd name="connsiteX3" fmla="*/ 0 w 865366"/>
                  <a:gd name="connsiteY3" fmla="*/ 2514207 h 2662951"/>
                  <a:gd name="connsiteX4" fmla="*/ 197131 w 865366"/>
                  <a:gd name="connsiteY4" fmla="*/ 0 h 2662951"/>
                  <a:gd name="connsiteX0" fmla="*/ 342309 w 865366"/>
                  <a:gd name="connsiteY0" fmla="*/ 0 h 2677915"/>
                  <a:gd name="connsiteX1" fmla="*/ 865366 w 865366"/>
                  <a:gd name="connsiteY1" fmla="*/ 27585 h 2677915"/>
                  <a:gd name="connsiteX2" fmla="*/ 712208 w 865366"/>
                  <a:gd name="connsiteY2" fmla="*/ 2661778 h 2677915"/>
                  <a:gd name="connsiteX3" fmla="*/ 0 w 865366"/>
                  <a:gd name="connsiteY3" fmla="*/ 2529171 h 2677915"/>
                  <a:gd name="connsiteX4" fmla="*/ 342309 w 865366"/>
                  <a:gd name="connsiteY4" fmla="*/ 0 h 2677915"/>
                  <a:gd name="connsiteX0" fmla="*/ 418950 w 865366"/>
                  <a:gd name="connsiteY0" fmla="*/ 75610 h 2650330"/>
                  <a:gd name="connsiteX1" fmla="*/ 865366 w 865366"/>
                  <a:gd name="connsiteY1" fmla="*/ 0 h 2650330"/>
                  <a:gd name="connsiteX2" fmla="*/ 712208 w 865366"/>
                  <a:gd name="connsiteY2" fmla="*/ 2634193 h 2650330"/>
                  <a:gd name="connsiteX3" fmla="*/ 0 w 865366"/>
                  <a:gd name="connsiteY3" fmla="*/ 2501586 h 2650330"/>
                  <a:gd name="connsiteX4" fmla="*/ 418950 w 865366"/>
                  <a:gd name="connsiteY4" fmla="*/ 75610 h 2650330"/>
                  <a:gd name="connsiteX0" fmla="*/ 418950 w 865366"/>
                  <a:gd name="connsiteY0" fmla="*/ 75610 h 2650330"/>
                  <a:gd name="connsiteX1" fmla="*/ 865366 w 865366"/>
                  <a:gd name="connsiteY1" fmla="*/ 0 h 2650330"/>
                  <a:gd name="connsiteX2" fmla="*/ 712208 w 865366"/>
                  <a:gd name="connsiteY2" fmla="*/ 2634193 h 2650330"/>
                  <a:gd name="connsiteX3" fmla="*/ 0 w 865366"/>
                  <a:gd name="connsiteY3" fmla="*/ 2501586 h 2650330"/>
                  <a:gd name="connsiteX4" fmla="*/ 418950 w 865366"/>
                  <a:gd name="connsiteY4" fmla="*/ 75610 h 2650330"/>
                  <a:gd name="connsiteX0" fmla="*/ 466408 w 912824"/>
                  <a:gd name="connsiteY0" fmla="*/ 75610 h 2650330"/>
                  <a:gd name="connsiteX1" fmla="*/ 912824 w 912824"/>
                  <a:gd name="connsiteY1" fmla="*/ 0 h 2650330"/>
                  <a:gd name="connsiteX2" fmla="*/ 759666 w 912824"/>
                  <a:gd name="connsiteY2" fmla="*/ 2634193 h 2650330"/>
                  <a:gd name="connsiteX3" fmla="*/ 47458 w 912824"/>
                  <a:gd name="connsiteY3" fmla="*/ 2501586 h 2650330"/>
                  <a:gd name="connsiteX4" fmla="*/ 97306 w 912824"/>
                  <a:gd name="connsiteY4" fmla="*/ 1503206 h 2650330"/>
                  <a:gd name="connsiteX5" fmla="*/ 466408 w 912824"/>
                  <a:gd name="connsiteY5" fmla="*/ 75610 h 2650330"/>
                  <a:gd name="connsiteX0" fmla="*/ 531723 w 978139"/>
                  <a:gd name="connsiteY0" fmla="*/ 75610 h 2650330"/>
                  <a:gd name="connsiteX1" fmla="*/ 978139 w 978139"/>
                  <a:gd name="connsiteY1" fmla="*/ 0 h 2650330"/>
                  <a:gd name="connsiteX2" fmla="*/ 824981 w 978139"/>
                  <a:gd name="connsiteY2" fmla="*/ 2634193 h 2650330"/>
                  <a:gd name="connsiteX3" fmla="*/ 112773 w 978139"/>
                  <a:gd name="connsiteY3" fmla="*/ 2501586 h 2650330"/>
                  <a:gd name="connsiteX4" fmla="*/ 3742 w 978139"/>
                  <a:gd name="connsiteY4" fmla="*/ 2281378 h 2650330"/>
                  <a:gd name="connsiteX5" fmla="*/ 162621 w 978139"/>
                  <a:gd name="connsiteY5" fmla="*/ 1503206 h 2650330"/>
                  <a:gd name="connsiteX6" fmla="*/ 531723 w 978139"/>
                  <a:gd name="connsiteY6" fmla="*/ 75610 h 2650330"/>
                  <a:gd name="connsiteX0" fmla="*/ 530730 w 977146"/>
                  <a:gd name="connsiteY0" fmla="*/ 75610 h 2634193"/>
                  <a:gd name="connsiteX1" fmla="*/ 977146 w 977146"/>
                  <a:gd name="connsiteY1" fmla="*/ 0 h 2634193"/>
                  <a:gd name="connsiteX2" fmla="*/ 823988 w 977146"/>
                  <a:gd name="connsiteY2" fmla="*/ 2634193 h 2634193"/>
                  <a:gd name="connsiteX3" fmla="*/ 120324 w 977146"/>
                  <a:gd name="connsiteY3" fmla="*/ 2410016 h 2634193"/>
                  <a:gd name="connsiteX4" fmla="*/ 2749 w 977146"/>
                  <a:gd name="connsiteY4" fmla="*/ 2281378 h 2634193"/>
                  <a:gd name="connsiteX5" fmla="*/ 161628 w 977146"/>
                  <a:gd name="connsiteY5" fmla="*/ 1503206 h 2634193"/>
                  <a:gd name="connsiteX6" fmla="*/ 530730 w 977146"/>
                  <a:gd name="connsiteY6" fmla="*/ 75610 h 2634193"/>
                  <a:gd name="connsiteX0" fmla="*/ 530730 w 986709"/>
                  <a:gd name="connsiteY0" fmla="*/ 75610 h 2634193"/>
                  <a:gd name="connsiteX1" fmla="*/ 977146 w 986709"/>
                  <a:gd name="connsiteY1" fmla="*/ 0 h 2634193"/>
                  <a:gd name="connsiteX2" fmla="*/ 978485 w 986709"/>
                  <a:gd name="connsiteY2" fmla="*/ 1069849 h 2634193"/>
                  <a:gd name="connsiteX3" fmla="*/ 823988 w 986709"/>
                  <a:gd name="connsiteY3" fmla="*/ 2634193 h 2634193"/>
                  <a:gd name="connsiteX4" fmla="*/ 120324 w 986709"/>
                  <a:gd name="connsiteY4" fmla="*/ 2410016 h 2634193"/>
                  <a:gd name="connsiteX5" fmla="*/ 2749 w 986709"/>
                  <a:gd name="connsiteY5" fmla="*/ 2281378 h 2634193"/>
                  <a:gd name="connsiteX6" fmla="*/ 161628 w 986709"/>
                  <a:gd name="connsiteY6" fmla="*/ 1503206 h 2634193"/>
                  <a:gd name="connsiteX7" fmla="*/ 530730 w 986709"/>
                  <a:gd name="connsiteY7" fmla="*/ 75610 h 2634193"/>
                  <a:gd name="connsiteX0" fmla="*/ 530730 w 986709"/>
                  <a:gd name="connsiteY0" fmla="*/ 75610 h 2634193"/>
                  <a:gd name="connsiteX1" fmla="*/ 977146 w 986709"/>
                  <a:gd name="connsiteY1" fmla="*/ 0 h 2634193"/>
                  <a:gd name="connsiteX2" fmla="*/ 978485 w 986709"/>
                  <a:gd name="connsiteY2" fmla="*/ 1069849 h 2634193"/>
                  <a:gd name="connsiteX3" fmla="*/ 921438 w 986709"/>
                  <a:gd name="connsiteY3" fmla="*/ 1989431 h 2634193"/>
                  <a:gd name="connsiteX4" fmla="*/ 823988 w 986709"/>
                  <a:gd name="connsiteY4" fmla="*/ 2634193 h 2634193"/>
                  <a:gd name="connsiteX5" fmla="*/ 120324 w 986709"/>
                  <a:gd name="connsiteY5" fmla="*/ 2410016 h 2634193"/>
                  <a:gd name="connsiteX6" fmla="*/ 2749 w 986709"/>
                  <a:gd name="connsiteY6" fmla="*/ 2281378 h 2634193"/>
                  <a:gd name="connsiteX7" fmla="*/ 161628 w 986709"/>
                  <a:gd name="connsiteY7" fmla="*/ 1503206 h 2634193"/>
                  <a:gd name="connsiteX8" fmla="*/ 530730 w 986709"/>
                  <a:gd name="connsiteY8" fmla="*/ 75610 h 2634193"/>
                  <a:gd name="connsiteX0" fmla="*/ 530730 w 986709"/>
                  <a:gd name="connsiteY0" fmla="*/ 90981 h 2649564"/>
                  <a:gd name="connsiteX1" fmla="*/ 699523 w 986709"/>
                  <a:gd name="connsiteY1" fmla="*/ 0 h 2649564"/>
                  <a:gd name="connsiteX2" fmla="*/ 977146 w 986709"/>
                  <a:gd name="connsiteY2" fmla="*/ 15371 h 2649564"/>
                  <a:gd name="connsiteX3" fmla="*/ 978485 w 986709"/>
                  <a:gd name="connsiteY3" fmla="*/ 1085220 h 2649564"/>
                  <a:gd name="connsiteX4" fmla="*/ 921438 w 986709"/>
                  <a:gd name="connsiteY4" fmla="*/ 2004802 h 2649564"/>
                  <a:gd name="connsiteX5" fmla="*/ 823988 w 986709"/>
                  <a:gd name="connsiteY5" fmla="*/ 2649564 h 2649564"/>
                  <a:gd name="connsiteX6" fmla="*/ 120324 w 986709"/>
                  <a:gd name="connsiteY6" fmla="*/ 2425387 h 2649564"/>
                  <a:gd name="connsiteX7" fmla="*/ 2749 w 986709"/>
                  <a:gd name="connsiteY7" fmla="*/ 2296749 h 2649564"/>
                  <a:gd name="connsiteX8" fmla="*/ 161628 w 986709"/>
                  <a:gd name="connsiteY8" fmla="*/ 1518577 h 2649564"/>
                  <a:gd name="connsiteX9" fmla="*/ 530730 w 986709"/>
                  <a:gd name="connsiteY9" fmla="*/ 90981 h 2649564"/>
                  <a:gd name="connsiteX0" fmla="*/ 530730 w 983460"/>
                  <a:gd name="connsiteY0" fmla="*/ 90981 h 2649564"/>
                  <a:gd name="connsiteX1" fmla="*/ 699523 w 983460"/>
                  <a:gd name="connsiteY1" fmla="*/ 0 h 2649564"/>
                  <a:gd name="connsiteX2" fmla="*/ 927894 w 983460"/>
                  <a:gd name="connsiteY2" fmla="*/ 132299 h 2649564"/>
                  <a:gd name="connsiteX3" fmla="*/ 978485 w 983460"/>
                  <a:gd name="connsiteY3" fmla="*/ 1085220 h 2649564"/>
                  <a:gd name="connsiteX4" fmla="*/ 921438 w 983460"/>
                  <a:gd name="connsiteY4" fmla="*/ 2004802 h 2649564"/>
                  <a:gd name="connsiteX5" fmla="*/ 823988 w 983460"/>
                  <a:gd name="connsiteY5" fmla="*/ 2649564 h 2649564"/>
                  <a:gd name="connsiteX6" fmla="*/ 120324 w 983460"/>
                  <a:gd name="connsiteY6" fmla="*/ 2425387 h 2649564"/>
                  <a:gd name="connsiteX7" fmla="*/ 2749 w 983460"/>
                  <a:gd name="connsiteY7" fmla="*/ 2296749 h 2649564"/>
                  <a:gd name="connsiteX8" fmla="*/ 161628 w 983460"/>
                  <a:gd name="connsiteY8" fmla="*/ 1518577 h 2649564"/>
                  <a:gd name="connsiteX9" fmla="*/ 530730 w 983460"/>
                  <a:gd name="connsiteY9" fmla="*/ 90981 h 2649564"/>
                  <a:gd name="connsiteX0" fmla="*/ 530730 w 992856"/>
                  <a:gd name="connsiteY0" fmla="*/ 90981 h 2649564"/>
                  <a:gd name="connsiteX1" fmla="*/ 699523 w 992856"/>
                  <a:gd name="connsiteY1" fmla="*/ 0 h 2649564"/>
                  <a:gd name="connsiteX2" fmla="*/ 927894 w 992856"/>
                  <a:gd name="connsiteY2" fmla="*/ 132299 h 2649564"/>
                  <a:gd name="connsiteX3" fmla="*/ 978485 w 992856"/>
                  <a:gd name="connsiteY3" fmla="*/ 1085220 h 2649564"/>
                  <a:gd name="connsiteX4" fmla="*/ 921438 w 992856"/>
                  <a:gd name="connsiteY4" fmla="*/ 2004802 h 2649564"/>
                  <a:gd name="connsiteX5" fmla="*/ 823988 w 992856"/>
                  <a:gd name="connsiteY5" fmla="*/ 2649564 h 2649564"/>
                  <a:gd name="connsiteX6" fmla="*/ 120324 w 992856"/>
                  <a:gd name="connsiteY6" fmla="*/ 2425387 h 2649564"/>
                  <a:gd name="connsiteX7" fmla="*/ 2749 w 992856"/>
                  <a:gd name="connsiteY7" fmla="*/ 2296749 h 2649564"/>
                  <a:gd name="connsiteX8" fmla="*/ 161628 w 992856"/>
                  <a:gd name="connsiteY8" fmla="*/ 1518577 h 2649564"/>
                  <a:gd name="connsiteX9" fmla="*/ 530730 w 992856"/>
                  <a:gd name="connsiteY9" fmla="*/ 90981 h 2649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92856" h="2649564">
                    <a:moveTo>
                      <a:pt x="530730" y="90981"/>
                    </a:moveTo>
                    <a:cubicBezTo>
                      <a:pt x="585570" y="75916"/>
                      <a:pt x="644683" y="15065"/>
                      <a:pt x="699523" y="0"/>
                    </a:cubicBezTo>
                    <a:lnTo>
                      <a:pt x="927894" y="132299"/>
                    </a:lnTo>
                    <a:cubicBezTo>
                      <a:pt x="993528" y="509404"/>
                      <a:pt x="1007501" y="721032"/>
                      <a:pt x="978485" y="1085220"/>
                    </a:cubicBezTo>
                    <a:cubicBezTo>
                      <a:pt x="950004" y="1390456"/>
                      <a:pt x="949919" y="1699566"/>
                      <a:pt x="921438" y="2004802"/>
                    </a:cubicBezTo>
                    <a:lnTo>
                      <a:pt x="823988" y="2649564"/>
                    </a:lnTo>
                    <a:cubicBezTo>
                      <a:pt x="575528" y="2646716"/>
                      <a:pt x="344219" y="2645929"/>
                      <a:pt x="120324" y="2425387"/>
                    </a:cubicBezTo>
                    <a:cubicBezTo>
                      <a:pt x="-2352" y="2368522"/>
                      <a:pt x="-5559" y="2463146"/>
                      <a:pt x="2749" y="2296749"/>
                    </a:cubicBezTo>
                    <a:cubicBezTo>
                      <a:pt x="11057" y="2130352"/>
                      <a:pt x="87829" y="1888142"/>
                      <a:pt x="161628" y="1518577"/>
                    </a:cubicBezTo>
                    <a:cubicBezTo>
                      <a:pt x="231453" y="1114248"/>
                      <a:pt x="404275" y="342807"/>
                      <a:pt x="530730" y="90981"/>
                    </a:cubicBezTo>
                    <a:close/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8" name="角丸四角形 37"/>
            <p:cNvSpPr/>
            <p:nvPr/>
          </p:nvSpPr>
          <p:spPr>
            <a:xfrm>
              <a:off x="3904160" y="6864680"/>
              <a:ext cx="188643" cy="291942"/>
            </a:xfrm>
            <a:prstGeom prst="roundRect">
              <a:avLst>
                <a:gd name="adj" fmla="val 20719"/>
              </a:avLst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 anchorCtr="0"/>
            <a:lstStyle/>
            <a:p>
              <a:pPr algn="ctr">
                <a:tabLst>
                  <a:tab pos="1254125" algn="l"/>
                </a:tabLst>
              </a:pPr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</a:t>
              </a:r>
              <a:endParaRPr lang="ja-JP" altLang="en-US" sz="900" b="1" dirty="0"/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5421030" y="6892149"/>
              <a:ext cx="203523" cy="231980"/>
            </a:xfrm>
            <a:prstGeom prst="roundRect">
              <a:avLst>
                <a:gd name="adj" fmla="val 20719"/>
              </a:avLst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 anchorCtr="0"/>
            <a:lstStyle/>
            <a:p>
              <a:pPr algn="ctr">
                <a:tabLst>
                  <a:tab pos="1254125" algn="l"/>
                </a:tabLst>
              </a:pPr>
              <a:r>
                <a:rPr lang="en-US" altLang="ja-JP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</a:t>
              </a:r>
              <a:endParaRPr lang="ja-JP" altLang="en-US" sz="5400" b="1" dirty="0"/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2473457" y="3201328"/>
            <a:ext cx="3870194" cy="1463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628650" y="3181973"/>
            <a:ext cx="171494" cy="291942"/>
          </a:xfrm>
          <a:prstGeom prst="roundRect">
            <a:avLst>
              <a:gd name="adj" fmla="val 20719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tabLst>
                <a:tab pos="12541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図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496969" y="3190195"/>
            <a:ext cx="427796" cy="291942"/>
          </a:xfrm>
          <a:prstGeom prst="roundRect">
            <a:avLst>
              <a:gd name="adj" fmla="val 20719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 algn="ctr">
              <a:tabLst>
                <a:tab pos="12541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説明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80047" y="7357323"/>
            <a:ext cx="2253613" cy="706009"/>
          </a:xfrm>
          <a:prstGeom prst="roundRect">
            <a:avLst>
              <a:gd name="adj" fmla="val 20719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>
              <a:tabLst>
                <a:tab pos="1254125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わたしは、（Ａ・Ｂ）の置き方がよいと考えます。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539314" y="8101335"/>
            <a:ext cx="1362030" cy="255999"/>
          </a:xfrm>
          <a:prstGeom prst="roundRect">
            <a:avLst>
              <a:gd name="adj" fmla="val 20719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 anchorCtr="0"/>
          <a:lstStyle/>
          <a:p>
            <a:pPr>
              <a:tabLst>
                <a:tab pos="1254125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その理由は、</a:t>
            </a: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1757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195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小学６年ワークシート「ものが燃えるしくみ」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小学６年ワークシート「ものが燃えるしくみ」</dc:title>
  <dc:creator>Administrator</dc:creator>
  <cp:lastModifiedBy>Administrator</cp:lastModifiedBy>
  <cp:revision>12</cp:revision>
  <cp:lastPrinted>2020-04-30T10:16:41Z</cp:lastPrinted>
  <dcterms:created xsi:type="dcterms:W3CDTF">2020-04-30T08:55:02Z</dcterms:created>
  <dcterms:modified xsi:type="dcterms:W3CDTF">2020-04-30T11:24:11Z</dcterms:modified>
</cp:coreProperties>
</file>